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  <p:sldId id="256" r:id="rId3"/>
    <p:sldId id="257" r:id="rId4"/>
    <p:sldId id="258" r:id="rId5"/>
    <p:sldId id="259" r:id="rId6"/>
  </p:sldIdLst>
  <p:sldSz cx="9144000" cy="6858000" type="screen4x3"/>
  <p:notesSz cx="6834188" cy="997902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8" d="100"/>
          <a:sy n="108" d="100"/>
        </p:scale>
        <p:origin x="-170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2025/8/29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2025/8/29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2025/8/29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2025/8/29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2025/8/29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2025/8/29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2025/8/29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2025/8/29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2025/8/29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2025/8/29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2025/8/29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2025/8/29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39552" y="980728"/>
            <a:ext cx="8064896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凡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选择</a:t>
            </a: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山西煤化</a:t>
            </a: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所所内修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读本学期博士课程的同学，</a:t>
            </a:r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请务必</a:t>
            </a:r>
            <a:r>
              <a:rPr lang="zh-CN" altLang="en-US" sz="2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于</a:t>
            </a:r>
            <a:r>
              <a:rPr lang="en-US" altLang="zh-CN" sz="2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2025</a:t>
            </a:r>
            <a:r>
              <a:rPr lang="zh-CN" altLang="en-US" sz="2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</a:t>
            </a:r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日前在国科大</a:t>
            </a:r>
            <a:r>
              <a:rPr lang="en-US" altLang="zh-CN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SEP</a:t>
            </a:r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系统完成在线学生选课和导师审核，并分别</a:t>
            </a:r>
            <a:r>
              <a:rPr lang="zh-CN" altLang="en-US" sz="2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扫描下方二</a:t>
            </a:r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维码加入相应课程学习微信</a:t>
            </a:r>
            <a:r>
              <a:rPr lang="zh-CN" altLang="en-US" sz="2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群，</a:t>
            </a:r>
            <a:r>
              <a:rPr lang="zh-CN" altLang="en-US" sz="2400" b="1" u="sng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注意切勿入错群</a:t>
            </a:r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有关上课时间、地点、课程安排等通知将在各自课程学习微信群里发布。</a:t>
            </a:r>
          </a:p>
        </p:txBody>
      </p:sp>
    </p:spTree>
    <p:extLst>
      <p:ext uri="{BB962C8B-B14F-4D97-AF65-F5344CB8AC3E}">
        <p14:creationId xmlns:p14="http://schemas.microsoft.com/office/powerpoint/2010/main" val="112921180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404664"/>
            <a:ext cx="3591891" cy="5157192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6016" y="620688"/>
            <a:ext cx="3259896" cy="46805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15029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5976" y="0"/>
            <a:ext cx="4776472" cy="68580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04472" y="0"/>
            <a:ext cx="477647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247256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0"/>
            <a:ext cx="4776472" cy="68580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4040" y="0"/>
            <a:ext cx="477647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150964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96" y="0"/>
            <a:ext cx="4776472" cy="6858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9992" y="0"/>
            <a:ext cx="477647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924325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80</Words>
  <Application>Microsoft Office PowerPoint</Application>
  <PresentationFormat>全屏显示(4:3)</PresentationFormat>
  <Paragraphs>1</Paragraphs>
  <Slides>5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6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</dc:creator>
  <cp:lastModifiedBy>NTKO</cp:lastModifiedBy>
  <cp:revision>9</cp:revision>
  <dcterms:created xsi:type="dcterms:W3CDTF">2025-08-29T09:19:00Z</dcterms:created>
  <dcterms:modified xsi:type="dcterms:W3CDTF">2025-08-29T09:32:17Z</dcterms:modified>
</cp:coreProperties>
</file>