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3"/>
    <p:sldId id="258" r:id="rId4"/>
    <p:sldId id="259" r:id="rId5"/>
    <p:sldId id="260" r:id="rId6"/>
    <p:sldId id="257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ndara" panose="020E0502030303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ndara" panose="020E0502030303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ndara" panose="020E0502030303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ndara" panose="020E0502030303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ndara" panose="020E0502030303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ndara" panose="020E0502030303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ndara" panose="020E0502030303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ndara" panose="020E0502030303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ndara" panose="020E0502030303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0A9299-AA1D-43BE-9887-AFA113562C1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051" name="Group 9"/>
          <p:cNvGrpSpPr>
            <a:grpSpLocks noChangeAspect="1"/>
          </p:cNvGrpSpPr>
          <p:nvPr/>
        </p:nvGrpSpPr>
        <p:grpSpPr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2057" name="Freeform 14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4286250" y="0"/>
                </a:cxn>
                <a:cxn ang="0">
                  <a:pos x="4286250" y="0"/>
                </a:cxn>
                <a:cxn ang="0">
                  <a:pos x="4105275" y="28575"/>
                </a:cxn>
                <a:cxn ang="0">
                  <a:pos x="3921125" y="60325"/>
                </a:cxn>
                <a:cxn ang="0">
                  <a:pos x="3733800" y="95250"/>
                </a:cxn>
                <a:cxn ang="0">
                  <a:pos x="3540125" y="130175"/>
                </a:cxn>
                <a:cxn ang="0">
                  <a:pos x="3343275" y="171450"/>
                </a:cxn>
                <a:cxn ang="0">
                  <a:pos x="3140075" y="212725"/>
                </a:cxn>
                <a:cxn ang="0">
                  <a:pos x="2933700" y="260350"/>
                </a:cxn>
                <a:cxn ang="0">
                  <a:pos x="2720975" y="307975"/>
                </a:cxn>
                <a:cxn ang="0">
                  <a:pos x="2720975" y="307975"/>
                </a:cxn>
                <a:cxn ang="0">
                  <a:pos x="2336800" y="400050"/>
                </a:cxn>
                <a:cxn ang="0">
                  <a:pos x="1962150" y="482600"/>
                </a:cxn>
                <a:cxn ang="0">
                  <a:pos x="1603375" y="558800"/>
                </a:cxn>
                <a:cxn ang="0">
                  <a:pos x="1257300" y="631825"/>
                </a:cxn>
                <a:cxn ang="0">
                  <a:pos x="927100" y="695325"/>
                </a:cxn>
                <a:cxn ang="0">
                  <a:pos x="606425" y="752475"/>
                </a:cxn>
                <a:cxn ang="0">
                  <a:pos x="298450" y="806450"/>
                </a:cxn>
                <a:cxn ang="0">
                  <a:pos x="0" y="854075"/>
                </a:cxn>
                <a:cxn ang="0">
                  <a:pos x="0" y="854075"/>
                </a:cxn>
                <a:cxn ang="0">
                  <a:pos x="206375" y="882650"/>
                </a:cxn>
                <a:cxn ang="0">
                  <a:pos x="403225" y="908050"/>
                </a:cxn>
                <a:cxn ang="0">
                  <a:pos x="593725" y="930275"/>
                </a:cxn>
                <a:cxn ang="0">
                  <a:pos x="781050" y="949325"/>
                </a:cxn>
                <a:cxn ang="0">
                  <a:pos x="962025" y="968375"/>
                </a:cxn>
                <a:cxn ang="0">
                  <a:pos x="1136650" y="981075"/>
                </a:cxn>
                <a:cxn ang="0">
                  <a:pos x="1304925" y="993775"/>
                </a:cxn>
                <a:cxn ang="0">
                  <a:pos x="1470025" y="1003300"/>
                </a:cxn>
                <a:cxn ang="0">
                  <a:pos x="1631950" y="1009650"/>
                </a:cxn>
                <a:cxn ang="0">
                  <a:pos x="1787525" y="1012825"/>
                </a:cxn>
                <a:cxn ang="0">
                  <a:pos x="1936750" y="1016000"/>
                </a:cxn>
                <a:cxn ang="0">
                  <a:pos x="2082800" y="1016000"/>
                </a:cxn>
                <a:cxn ang="0">
                  <a:pos x="2225675" y="1012825"/>
                </a:cxn>
                <a:cxn ang="0">
                  <a:pos x="2365375" y="1009650"/>
                </a:cxn>
                <a:cxn ang="0">
                  <a:pos x="2498725" y="1003300"/>
                </a:cxn>
                <a:cxn ang="0">
                  <a:pos x="2628900" y="993775"/>
                </a:cxn>
                <a:cxn ang="0">
                  <a:pos x="2752725" y="984250"/>
                </a:cxn>
                <a:cxn ang="0">
                  <a:pos x="2876550" y="971550"/>
                </a:cxn>
                <a:cxn ang="0">
                  <a:pos x="2994025" y="955675"/>
                </a:cxn>
                <a:cxn ang="0">
                  <a:pos x="3111500" y="939800"/>
                </a:cxn>
                <a:cxn ang="0">
                  <a:pos x="3222625" y="920750"/>
                </a:cxn>
                <a:cxn ang="0">
                  <a:pos x="3333750" y="901700"/>
                </a:cxn>
                <a:cxn ang="0">
                  <a:pos x="3438525" y="879475"/>
                </a:cxn>
                <a:cxn ang="0">
                  <a:pos x="3543300" y="857250"/>
                </a:cxn>
                <a:cxn ang="0">
                  <a:pos x="3644900" y="831850"/>
                </a:cxn>
                <a:cxn ang="0">
                  <a:pos x="3743325" y="806450"/>
                </a:cxn>
                <a:cxn ang="0">
                  <a:pos x="3838575" y="777875"/>
                </a:cxn>
                <a:cxn ang="0">
                  <a:pos x="3933825" y="749300"/>
                </a:cxn>
                <a:cxn ang="0">
                  <a:pos x="4114800" y="685800"/>
                </a:cxn>
                <a:cxn ang="0">
                  <a:pos x="4289425" y="619125"/>
                </a:cxn>
                <a:cxn ang="0">
                  <a:pos x="4289425" y="619125"/>
                </a:cxn>
                <a:cxn ang="0">
                  <a:pos x="4295775" y="615950"/>
                </a:cxn>
                <a:cxn ang="0">
                  <a:pos x="4295775" y="615950"/>
                </a:cxn>
                <a:cxn ang="0">
                  <a:pos x="4295775" y="0"/>
                </a:cxn>
                <a:cxn ang="0">
                  <a:pos x="4295775" y="0"/>
                </a:cxn>
                <a:cxn ang="0">
                  <a:pos x="4286250" y="0"/>
                </a:cxn>
                <a:cxn ang="0">
                  <a:pos x="4286250" y="0"/>
                </a:cxn>
              </a:cxnLst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8" name="Freeform 1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8280401" y="1133475"/>
                </a:cxn>
                <a:cxn ang="0">
                  <a:pos x="7912101" y="1089025"/>
                </a:cxn>
                <a:cxn ang="0">
                  <a:pos x="7108826" y="968375"/>
                </a:cxn>
                <a:cxn ang="0">
                  <a:pos x="6213476" y="806450"/>
                </a:cxn>
                <a:cxn ang="0">
                  <a:pos x="5216526" y="593725"/>
                </a:cxn>
                <a:cxn ang="0">
                  <a:pos x="4676776" y="469900"/>
                </a:cxn>
                <a:cxn ang="0">
                  <a:pos x="4257676" y="374650"/>
                </a:cxn>
                <a:cxn ang="0">
                  <a:pos x="3857625" y="292100"/>
                </a:cxn>
                <a:cxn ang="0">
                  <a:pos x="3476625" y="222250"/>
                </a:cxn>
                <a:cxn ang="0">
                  <a:pos x="3111500" y="161925"/>
                </a:cxn>
                <a:cxn ang="0">
                  <a:pos x="2762250" y="114300"/>
                </a:cxn>
                <a:cxn ang="0">
                  <a:pos x="2117725" y="44450"/>
                </a:cxn>
                <a:cxn ang="0">
                  <a:pos x="1539875" y="6350"/>
                </a:cxn>
                <a:cxn ang="0">
                  <a:pos x="1022350" y="0"/>
                </a:cxn>
                <a:cxn ang="0">
                  <a:pos x="568325" y="15875"/>
                </a:cxn>
                <a:cxn ang="0">
                  <a:pos x="174625" y="50800"/>
                </a:cxn>
                <a:cxn ang="0">
                  <a:pos x="0" y="76200"/>
                </a:cxn>
                <a:cxn ang="0">
                  <a:pos x="498475" y="136525"/>
                </a:cxn>
                <a:cxn ang="0">
                  <a:pos x="1035050" y="222250"/>
                </a:cxn>
                <a:cxn ang="0">
                  <a:pos x="1609725" y="333375"/>
                </a:cxn>
                <a:cxn ang="0">
                  <a:pos x="2225675" y="469900"/>
                </a:cxn>
                <a:cxn ang="0">
                  <a:pos x="2787650" y="600075"/>
                </a:cxn>
                <a:cxn ang="0">
                  <a:pos x="3822700" y="819150"/>
                </a:cxn>
                <a:cxn ang="0">
                  <a:pos x="4298951" y="908050"/>
                </a:cxn>
                <a:cxn ang="0">
                  <a:pos x="4749801" y="984250"/>
                </a:cxn>
                <a:cxn ang="0">
                  <a:pos x="5175251" y="1050925"/>
                </a:cxn>
                <a:cxn ang="0">
                  <a:pos x="5575301" y="1101725"/>
                </a:cxn>
                <a:cxn ang="0">
                  <a:pos x="5953126" y="1146175"/>
                </a:cxn>
                <a:cxn ang="0">
                  <a:pos x="6308726" y="1174750"/>
                </a:cxn>
                <a:cxn ang="0">
                  <a:pos x="6642101" y="1196975"/>
                </a:cxn>
                <a:cxn ang="0">
                  <a:pos x="6959601" y="1209675"/>
                </a:cxn>
                <a:cxn ang="0">
                  <a:pos x="7254876" y="1209675"/>
                </a:cxn>
                <a:cxn ang="0">
                  <a:pos x="7534276" y="1203325"/>
                </a:cxn>
                <a:cxn ang="0">
                  <a:pos x="7797801" y="1187450"/>
                </a:cxn>
                <a:cxn ang="0">
                  <a:pos x="8045451" y="1162050"/>
                </a:cxn>
                <a:cxn ang="0">
                  <a:pos x="8280401" y="1133475"/>
                </a:cxn>
              </a:cxnLst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9" name="Freeform 22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111125"/>
                </a:cxn>
                <a:cxn ang="0">
                  <a:pos x="0" y="111125"/>
                </a:cxn>
                <a:cxn ang="0">
                  <a:pos x="28575" y="104775"/>
                </a:cxn>
                <a:cxn ang="0">
                  <a:pos x="114300" y="88900"/>
                </a:cxn>
                <a:cxn ang="0">
                  <a:pos x="260350" y="66675"/>
                </a:cxn>
                <a:cxn ang="0">
                  <a:pos x="355600" y="53975"/>
                </a:cxn>
                <a:cxn ang="0">
                  <a:pos x="466725" y="41275"/>
                </a:cxn>
                <a:cxn ang="0">
                  <a:pos x="590550" y="31750"/>
                </a:cxn>
                <a:cxn ang="0">
                  <a:pos x="733425" y="22225"/>
                </a:cxn>
                <a:cxn ang="0">
                  <a:pos x="889000" y="12700"/>
                </a:cxn>
                <a:cxn ang="0">
                  <a:pos x="1063625" y="6350"/>
                </a:cxn>
                <a:cxn ang="0">
                  <a:pos x="1254125" y="3175"/>
                </a:cxn>
                <a:cxn ang="0">
                  <a:pos x="1460500" y="0"/>
                </a:cxn>
                <a:cxn ang="0">
                  <a:pos x="1682750" y="3175"/>
                </a:cxn>
                <a:cxn ang="0">
                  <a:pos x="1920875" y="9525"/>
                </a:cxn>
                <a:cxn ang="0">
                  <a:pos x="2178050" y="22225"/>
                </a:cxn>
                <a:cxn ang="0">
                  <a:pos x="2451100" y="38100"/>
                </a:cxn>
                <a:cxn ang="0">
                  <a:pos x="2740025" y="63500"/>
                </a:cxn>
                <a:cxn ang="0">
                  <a:pos x="3048000" y="92075"/>
                </a:cxn>
                <a:cxn ang="0">
                  <a:pos x="3375025" y="127000"/>
                </a:cxn>
                <a:cxn ang="0">
                  <a:pos x="3717925" y="168275"/>
                </a:cxn>
                <a:cxn ang="0">
                  <a:pos x="4079875" y="219075"/>
                </a:cxn>
                <a:cxn ang="0">
                  <a:pos x="4457700" y="276225"/>
                </a:cxn>
                <a:cxn ang="0">
                  <a:pos x="4854575" y="342900"/>
                </a:cxn>
                <a:cxn ang="0">
                  <a:pos x="5270500" y="422275"/>
                </a:cxn>
                <a:cxn ang="0">
                  <a:pos x="5705475" y="508000"/>
                </a:cxn>
                <a:cxn ang="0">
                  <a:pos x="6159500" y="603250"/>
                </a:cxn>
                <a:cxn ang="0">
                  <a:pos x="6632575" y="711200"/>
                </a:cxn>
                <a:cxn ang="0">
                  <a:pos x="7124700" y="828675"/>
                </a:cxn>
                <a:cxn ang="0">
                  <a:pos x="7635875" y="958850"/>
                </a:cxn>
                <a:cxn ang="0">
                  <a:pos x="8166100" y="1101725"/>
                </a:cxn>
              </a:cxnLst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 cap="flat" cmpd="sng">
              <a:solidFill>
                <a:srgbClr val="FF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0" name="Freeform 26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927100"/>
                </a:cxn>
                <a:cxn ang="0">
                  <a:pos x="0" y="927100"/>
                </a:cxn>
                <a:cxn ang="0">
                  <a:pos x="142875" y="889000"/>
                </a:cxn>
                <a:cxn ang="0">
                  <a:pos x="533400" y="790575"/>
                </a:cxn>
                <a:cxn ang="0">
                  <a:pos x="803275" y="723900"/>
                </a:cxn>
                <a:cxn ang="0">
                  <a:pos x="1114425" y="650875"/>
                </a:cxn>
                <a:cxn ang="0">
                  <a:pos x="1460500" y="571500"/>
                </a:cxn>
                <a:cxn ang="0">
                  <a:pos x="1831975" y="485775"/>
                </a:cxn>
                <a:cxn ang="0">
                  <a:pos x="2225675" y="403225"/>
                </a:cxn>
                <a:cxn ang="0">
                  <a:pos x="2628900" y="320675"/>
                </a:cxn>
                <a:cxn ang="0">
                  <a:pos x="3041650" y="244475"/>
                </a:cxn>
                <a:cxn ang="0">
                  <a:pos x="3451225" y="171450"/>
                </a:cxn>
                <a:cxn ang="0">
                  <a:pos x="3654425" y="139700"/>
                </a:cxn>
                <a:cxn ang="0">
                  <a:pos x="3851275" y="107950"/>
                </a:cxn>
                <a:cxn ang="0">
                  <a:pos x="4048125" y="82550"/>
                </a:cxn>
                <a:cxn ang="0">
                  <a:pos x="4238625" y="57150"/>
                </a:cxn>
                <a:cxn ang="0">
                  <a:pos x="4425950" y="38100"/>
                </a:cxn>
                <a:cxn ang="0">
                  <a:pos x="4603750" y="22225"/>
                </a:cxn>
                <a:cxn ang="0">
                  <a:pos x="4775200" y="9525"/>
                </a:cxn>
                <a:cxn ang="0">
                  <a:pos x="4940300" y="0"/>
                </a:cxn>
              </a:cxnLst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 cap="flat" cmpd="sng">
              <a:solidFill>
                <a:srgbClr val="FF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 useBgFill="1">
          <p:nvSpPr>
            <p:cNvPr id="2061" name="Freeform 10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13004800" y="812800"/>
                </a:cxn>
                <a:cxn ang="0">
                  <a:pos x="12763500" y="904875"/>
                </a:cxn>
                <a:cxn ang="0">
                  <a:pos x="12506325" y="984250"/>
                </a:cxn>
                <a:cxn ang="0">
                  <a:pos x="12233275" y="1057275"/>
                </a:cxn>
                <a:cxn ang="0">
                  <a:pos x="11941175" y="1114425"/>
                </a:cxn>
                <a:cxn ang="0">
                  <a:pos x="11623675" y="1158875"/>
                </a:cxn>
                <a:cxn ang="0">
                  <a:pos x="11280775" y="1190625"/>
                </a:cxn>
                <a:cxn ang="0">
                  <a:pos x="10909300" y="1209675"/>
                </a:cxn>
                <a:cxn ang="0">
                  <a:pos x="10506075" y="1206500"/>
                </a:cxn>
                <a:cxn ang="0">
                  <a:pos x="10067925" y="1190625"/>
                </a:cxn>
                <a:cxn ang="0">
                  <a:pos x="9591675" y="1152525"/>
                </a:cxn>
                <a:cxn ang="0">
                  <a:pos x="9074150" y="1095375"/>
                </a:cxn>
                <a:cxn ang="0">
                  <a:pos x="8515350" y="1019175"/>
                </a:cxn>
                <a:cxn ang="0">
                  <a:pos x="7908925" y="917575"/>
                </a:cxn>
                <a:cxn ang="0">
                  <a:pos x="7251700" y="793750"/>
                </a:cxn>
                <a:cxn ang="0">
                  <a:pos x="6543675" y="644525"/>
                </a:cxn>
                <a:cxn ang="0">
                  <a:pos x="5778500" y="469900"/>
                </a:cxn>
                <a:cxn ang="0">
                  <a:pos x="5391150" y="381000"/>
                </a:cxn>
                <a:cxn ang="0">
                  <a:pos x="4657725" y="234950"/>
                </a:cxn>
                <a:cxn ang="0">
                  <a:pos x="3987800" y="130175"/>
                </a:cxn>
                <a:cxn ang="0">
                  <a:pos x="3375025" y="57150"/>
                </a:cxn>
                <a:cxn ang="0">
                  <a:pos x="2819400" y="15875"/>
                </a:cxn>
                <a:cxn ang="0">
                  <a:pos x="2320925" y="0"/>
                </a:cxn>
                <a:cxn ang="0">
                  <a:pos x="1876425" y="6350"/>
                </a:cxn>
                <a:cxn ang="0">
                  <a:pos x="1482725" y="31750"/>
                </a:cxn>
                <a:cxn ang="0">
                  <a:pos x="1136650" y="69850"/>
                </a:cxn>
                <a:cxn ang="0">
                  <a:pos x="841375" y="117475"/>
                </a:cxn>
                <a:cxn ang="0">
                  <a:pos x="593725" y="171450"/>
                </a:cxn>
                <a:cxn ang="0">
                  <a:pos x="393700" y="228600"/>
                </a:cxn>
                <a:cxn ang="0">
                  <a:pos x="234950" y="279400"/>
                </a:cxn>
                <a:cxn ang="0">
                  <a:pos x="76200" y="342900"/>
                </a:cxn>
                <a:cxn ang="0">
                  <a:pos x="0" y="381000"/>
                </a:cxn>
                <a:cxn ang="0">
                  <a:pos x="13004800" y="1892300"/>
                </a:cxn>
                <a:cxn ang="0">
                  <a:pos x="13011150" y="1882775"/>
                </a:cxn>
                <a:cxn ang="0">
                  <a:pos x="13011150" y="809625"/>
                </a:cxn>
                <a:cxn ang="0">
                  <a:pos x="13004800" y="812800"/>
                </a:cxn>
              </a:cxnLst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EB321C-6ABE-43D5-8399-1A9F0666CD7C}" type="datetime1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by@</a:t>
            </a: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研究生部 原辉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2011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fld id="{9A0DB2DC-4C9A-4742-B13C-FB6460FD3503}" type="slidenum">
              <a:rPr lang="zh-CN" altLang="en-US" dirty="0">
                <a:ea typeface="华文楷体" panose="02010600040101010101" pitchFamily="2" charset="-122"/>
              </a:rPr>
            </a:fld>
            <a:endParaRPr lang="zh-CN" altLang="en-US" dirty="0"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09574D-F7D7-4E80-A057-3AEAEC48D69A}" type="datetime1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by@</a:t>
            </a: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研究生部 原辉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2011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ndara" panose="020E0502030303020204" pitchFamily="34" charset="0"/>
              </a:rPr>
            </a:fld>
            <a:endParaRPr lang="zh-CN" altLang="en-US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171" name="Group 14"/>
          <p:cNvGrpSpPr>
            <a:grpSpLocks noChangeAspect="1"/>
          </p:cNvGrpSpPr>
          <p:nvPr/>
        </p:nvGrpSpPr>
        <p:grpSpPr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177" name="Freeform 14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4286250" y="0"/>
                </a:cxn>
                <a:cxn ang="0">
                  <a:pos x="4286250" y="0"/>
                </a:cxn>
                <a:cxn ang="0">
                  <a:pos x="4105275" y="28575"/>
                </a:cxn>
                <a:cxn ang="0">
                  <a:pos x="3921125" y="60325"/>
                </a:cxn>
                <a:cxn ang="0">
                  <a:pos x="3733800" y="95250"/>
                </a:cxn>
                <a:cxn ang="0">
                  <a:pos x="3540125" y="130175"/>
                </a:cxn>
                <a:cxn ang="0">
                  <a:pos x="3343275" y="171450"/>
                </a:cxn>
                <a:cxn ang="0">
                  <a:pos x="3140075" y="212725"/>
                </a:cxn>
                <a:cxn ang="0">
                  <a:pos x="2933700" y="260350"/>
                </a:cxn>
                <a:cxn ang="0">
                  <a:pos x="2720975" y="307975"/>
                </a:cxn>
                <a:cxn ang="0">
                  <a:pos x="2720975" y="307975"/>
                </a:cxn>
                <a:cxn ang="0">
                  <a:pos x="2336800" y="400050"/>
                </a:cxn>
                <a:cxn ang="0">
                  <a:pos x="1962150" y="482600"/>
                </a:cxn>
                <a:cxn ang="0">
                  <a:pos x="1603375" y="558800"/>
                </a:cxn>
                <a:cxn ang="0">
                  <a:pos x="1257300" y="631825"/>
                </a:cxn>
                <a:cxn ang="0">
                  <a:pos x="927100" y="695325"/>
                </a:cxn>
                <a:cxn ang="0">
                  <a:pos x="606425" y="752475"/>
                </a:cxn>
                <a:cxn ang="0">
                  <a:pos x="298450" y="806450"/>
                </a:cxn>
                <a:cxn ang="0">
                  <a:pos x="0" y="854075"/>
                </a:cxn>
                <a:cxn ang="0">
                  <a:pos x="0" y="854075"/>
                </a:cxn>
                <a:cxn ang="0">
                  <a:pos x="206375" y="882650"/>
                </a:cxn>
                <a:cxn ang="0">
                  <a:pos x="403225" y="908050"/>
                </a:cxn>
                <a:cxn ang="0">
                  <a:pos x="593725" y="930275"/>
                </a:cxn>
                <a:cxn ang="0">
                  <a:pos x="781050" y="949325"/>
                </a:cxn>
                <a:cxn ang="0">
                  <a:pos x="962025" y="968375"/>
                </a:cxn>
                <a:cxn ang="0">
                  <a:pos x="1136650" y="981075"/>
                </a:cxn>
                <a:cxn ang="0">
                  <a:pos x="1304925" y="993775"/>
                </a:cxn>
                <a:cxn ang="0">
                  <a:pos x="1470025" y="1003300"/>
                </a:cxn>
                <a:cxn ang="0">
                  <a:pos x="1631950" y="1009650"/>
                </a:cxn>
                <a:cxn ang="0">
                  <a:pos x="1787525" y="1012825"/>
                </a:cxn>
                <a:cxn ang="0">
                  <a:pos x="1936750" y="1016000"/>
                </a:cxn>
                <a:cxn ang="0">
                  <a:pos x="2082800" y="1016000"/>
                </a:cxn>
                <a:cxn ang="0">
                  <a:pos x="2225675" y="1012825"/>
                </a:cxn>
                <a:cxn ang="0">
                  <a:pos x="2365375" y="1009650"/>
                </a:cxn>
                <a:cxn ang="0">
                  <a:pos x="2498725" y="1003300"/>
                </a:cxn>
                <a:cxn ang="0">
                  <a:pos x="2628900" y="993775"/>
                </a:cxn>
                <a:cxn ang="0">
                  <a:pos x="2752725" y="984250"/>
                </a:cxn>
                <a:cxn ang="0">
                  <a:pos x="2876550" y="971550"/>
                </a:cxn>
                <a:cxn ang="0">
                  <a:pos x="2994025" y="955675"/>
                </a:cxn>
                <a:cxn ang="0">
                  <a:pos x="3111500" y="939800"/>
                </a:cxn>
                <a:cxn ang="0">
                  <a:pos x="3222625" y="920750"/>
                </a:cxn>
                <a:cxn ang="0">
                  <a:pos x="3333750" y="901700"/>
                </a:cxn>
                <a:cxn ang="0">
                  <a:pos x="3438525" y="879475"/>
                </a:cxn>
                <a:cxn ang="0">
                  <a:pos x="3543300" y="857250"/>
                </a:cxn>
                <a:cxn ang="0">
                  <a:pos x="3644900" y="831850"/>
                </a:cxn>
                <a:cxn ang="0">
                  <a:pos x="3743325" y="806450"/>
                </a:cxn>
                <a:cxn ang="0">
                  <a:pos x="3838575" y="777875"/>
                </a:cxn>
                <a:cxn ang="0">
                  <a:pos x="3933825" y="749300"/>
                </a:cxn>
                <a:cxn ang="0">
                  <a:pos x="4114800" y="685800"/>
                </a:cxn>
                <a:cxn ang="0">
                  <a:pos x="4289425" y="619125"/>
                </a:cxn>
                <a:cxn ang="0">
                  <a:pos x="4289425" y="619125"/>
                </a:cxn>
                <a:cxn ang="0">
                  <a:pos x="4295775" y="615950"/>
                </a:cxn>
                <a:cxn ang="0">
                  <a:pos x="4295775" y="615950"/>
                </a:cxn>
                <a:cxn ang="0">
                  <a:pos x="4295775" y="0"/>
                </a:cxn>
                <a:cxn ang="0">
                  <a:pos x="4295775" y="0"/>
                </a:cxn>
                <a:cxn ang="0">
                  <a:pos x="4286250" y="0"/>
                </a:cxn>
                <a:cxn ang="0">
                  <a:pos x="4286250" y="0"/>
                </a:cxn>
              </a:cxnLst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78" name="Freeform 1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8280401" y="1133475"/>
                </a:cxn>
                <a:cxn ang="0">
                  <a:pos x="7912101" y="1089025"/>
                </a:cxn>
                <a:cxn ang="0">
                  <a:pos x="7108826" y="968375"/>
                </a:cxn>
                <a:cxn ang="0">
                  <a:pos x="6213476" y="806450"/>
                </a:cxn>
                <a:cxn ang="0">
                  <a:pos x="5216526" y="593725"/>
                </a:cxn>
                <a:cxn ang="0">
                  <a:pos x="4676776" y="469900"/>
                </a:cxn>
                <a:cxn ang="0">
                  <a:pos x="4257676" y="374650"/>
                </a:cxn>
                <a:cxn ang="0">
                  <a:pos x="3857625" y="292100"/>
                </a:cxn>
                <a:cxn ang="0">
                  <a:pos x="3476625" y="222250"/>
                </a:cxn>
                <a:cxn ang="0">
                  <a:pos x="3111500" y="161925"/>
                </a:cxn>
                <a:cxn ang="0">
                  <a:pos x="2762250" y="114300"/>
                </a:cxn>
                <a:cxn ang="0">
                  <a:pos x="2117725" y="44450"/>
                </a:cxn>
                <a:cxn ang="0">
                  <a:pos x="1539875" y="6350"/>
                </a:cxn>
                <a:cxn ang="0">
                  <a:pos x="1022350" y="0"/>
                </a:cxn>
                <a:cxn ang="0">
                  <a:pos x="568325" y="15875"/>
                </a:cxn>
                <a:cxn ang="0">
                  <a:pos x="174625" y="50800"/>
                </a:cxn>
                <a:cxn ang="0">
                  <a:pos x="0" y="76200"/>
                </a:cxn>
                <a:cxn ang="0">
                  <a:pos x="498475" y="136525"/>
                </a:cxn>
                <a:cxn ang="0">
                  <a:pos x="1035050" y="222250"/>
                </a:cxn>
                <a:cxn ang="0">
                  <a:pos x="1609725" y="333375"/>
                </a:cxn>
                <a:cxn ang="0">
                  <a:pos x="2225675" y="469900"/>
                </a:cxn>
                <a:cxn ang="0">
                  <a:pos x="2787650" y="600075"/>
                </a:cxn>
                <a:cxn ang="0">
                  <a:pos x="3822700" y="819150"/>
                </a:cxn>
                <a:cxn ang="0">
                  <a:pos x="4298951" y="908050"/>
                </a:cxn>
                <a:cxn ang="0">
                  <a:pos x="4749801" y="984250"/>
                </a:cxn>
                <a:cxn ang="0">
                  <a:pos x="5175251" y="1050925"/>
                </a:cxn>
                <a:cxn ang="0">
                  <a:pos x="5575301" y="1101725"/>
                </a:cxn>
                <a:cxn ang="0">
                  <a:pos x="5953126" y="1146175"/>
                </a:cxn>
                <a:cxn ang="0">
                  <a:pos x="6308726" y="1174750"/>
                </a:cxn>
                <a:cxn ang="0">
                  <a:pos x="6642101" y="1196975"/>
                </a:cxn>
                <a:cxn ang="0">
                  <a:pos x="6959601" y="1209675"/>
                </a:cxn>
                <a:cxn ang="0">
                  <a:pos x="7254876" y="1209675"/>
                </a:cxn>
                <a:cxn ang="0">
                  <a:pos x="7534276" y="1203325"/>
                </a:cxn>
                <a:cxn ang="0">
                  <a:pos x="7797801" y="1187450"/>
                </a:cxn>
                <a:cxn ang="0">
                  <a:pos x="8045451" y="1162050"/>
                </a:cxn>
                <a:cxn ang="0">
                  <a:pos x="8280401" y="1133475"/>
                </a:cxn>
              </a:cxnLst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79" name="Freeform 22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111125"/>
                </a:cxn>
                <a:cxn ang="0">
                  <a:pos x="0" y="111125"/>
                </a:cxn>
                <a:cxn ang="0">
                  <a:pos x="28575" y="104775"/>
                </a:cxn>
                <a:cxn ang="0">
                  <a:pos x="114300" y="88900"/>
                </a:cxn>
                <a:cxn ang="0">
                  <a:pos x="260350" y="66675"/>
                </a:cxn>
                <a:cxn ang="0">
                  <a:pos x="355600" y="53975"/>
                </a:cxn>
                <a:cxn ang="0">
                  <a:pos x="466725" y="41275"/>
                </a:cxn>
                <a:cxn ang="0">
                  <a:pos x="590550" y="31750"/>
                </a:cxn>
                <a:cxn ang="0">
                  <a:pos x="733425" y="22225"/>
                </a:cxn>
                <a:cxn ang="0">
                  <a:pos x="889000" y="12700"/>
                </a:cxn>
                <a:cxn ang="0">
                  <a:pos x="1063625" y="6350"/>
                </a:cxn>
                <a:cxn ang="0">
                  <a:pos x="1254125" y="3175"/>
                </a:cxn>
                <a:cxn ang="0">
                  <a:pos x="1460500" y="0"/>
                </a:cxn>
                <a:cxn ang="0">
                  <a:pos x="1682750" y="3175"/>
                </a:cxn>
                <a:cxn ang="0">
                  <a:pos x="1920875" y="9525"/>
                </a:cxn>
                <a:cxn ang="0">
                  <a:pos x="2178050" y="22225"/>
                </a:cxn>
                <a:cxn ang="0">
                  <a:pos x="2451100" y="38100"/>
                </a:cxn>
                <a:cxn ang="0">
                  <a:pos x="2740025" y="63500"/>
                </a:cxn>
                <a:cxn ang="0">
                  <a:pos x="3048000" y="92075"/>
                </a:cxn>
                <a:cxn ang="0">
                  <a:pos x="3375025" y="127000"/>
                </a:cxn>
                <a:cxn ang="0">
                  <a:pos x="3717925" y="168275"/>
                </a:cxn>
                <a:cxn ang="0">
                  <a:pos x="4079875" y="219075"/>
                </a:cxn>
                <a:cxn ang="0">
                  <a:pos x="4457700" y="276225"/>
                </a:cxn>
                <a:cxn ang="0">
                  <a:pos x="4854575" y="342900"/>
                </a:cxn>
                <a:cxn ang="0">
                  <a:pos x="5270500" y="422275"/>
                </a:cxn>
                <a:cxn ang="0">
                  <a:pos x="5705475" y="508000"/>
                </a:cxn>
                <a:cxn ang="0">
                  <a:pos x="6159500" y="603250"/>
                </a:cxn>
                <a:cxn ang="0">
                  <a:pos x="6632575" y="711200"/>
                </a:cxn>
                <a:cxn ang="0">
                  <a:pos x="7124700" y="828675"/>
                </a:cxn>
                <a:cxn ang="0">
                  <a:pos x="7635875" y="958850"/>
                </a:cxn>
                <a:cxn ang="0">
                  <a:pos x="8166100" y="1101725"/>
                </a:cxn>
              </a:cxnLst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 cap="flat" cmpd="sng">
              <a:solidFill>
                <a:srgbClr val="FF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80" name="Freeform 26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927100"/>
                </a:cxn>
                <a:cxn ang="0">
                  <a:pos x="0" y="927100"/>
                </a:cxn>
                <a:cxn ang="0">
                  <a:pos x="142875" y="889000"/>
                </a:cxn>
                <a:cxn ang="0">
                  <a:pos x="533400" y="790575"/>
                </a:cxn>
                <a:cxn ang="0">
                  <a:pos x="803275" y="723900"/>
                </a:cxn>
                <a:cxn ang="0">
                  <a:pos x="1114425" y="650875"/>
                </a:cxn>
                <a:cxn ang="0">
                  <a:pos x="1460500" y="571500"/>
                </a:cxn>
                <a:cxn ang="0">
                  <a:pos x="1831975" y="485775"/>
                </a:cxn>
                <a:cxn ang="0">
                  <a:pos x="2225675" y="403225"/>
                </a:cxn>
                <a:cxn ang="0">
                  <a:pos x="2628900" y="320675"/>
                </a:cxn>
                <a:cxn ang="0">
                  <a:pos x="3041650" y="244475"/>
                </a:cxn>
                <a:cxn ang="0">
                  <a:pos x="3451225" y="171450"/>
                </a:cxn>
                <a:cxn ang="0">
                  <a:pos x="3654425" y="139700"/>
                </a:cxn>
                <a:cxn ang="0">
                  <a:pos x="3851275" y="107950"/>
                </a:cxn>
                <a:cxn ang="0">
                  <a:pos x="4048125" y="82550"/>
                </a:cxn>
                <a:cxn ang="0">
                  <a:pos x="4238625" y="57150"/>
                </a:cxn>
                <a:cxn ang="0">
                  <a:pos x="4425950" y="38100"/>
                </a:cxn>
                <a:cxn ang="0">
                  <a:pos x="4603750" y="22225"/>
                </a:cxn>
                <a:cxn ang="0">
                  <a:pos x="4775200" y="9525"/>
                </a:cxn>
                <a:cxn ang="0">
                  <a:pos x="4940300" y="0"/>
                </a:cxn>
              </a:cxnLst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 cap="flat" cmpd="sng">
              <a:solidFill>
                <a:srgbClr val="FF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 useBgFill="1">
          <p:nvSpPr>
            <p:cNvPr id="7181" name="Freeform 19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13004800" y="812800"/>
                </a:cxn>
                <a:cxn ang="0">
                  <a:pos x="12763500" y="904875"/>
                </a:cxn>
                <a:cxn ang="0">
                  <a:pos x="12506325" y="984250"/>
                </a:cxn>
                <a:cxn ang="0">
                  <a:pos x="12233275" y="1057275"/>
                </a:cxn>
                <a:cxn ang="0">
                  <a:pos x="11941175" y="1114425"/>
                </a:cxn>
                <a:cxn ang="0">
                  <a:pos x="11623675" y="1158875"/>
                </a:cxn>
                <a:cxn ang="0">
                  <a:pos x="11280775" y="1190625"/>
                </a:cxn>
                <a:cxn ang="0">
                  <a:pos x="10909300" y="1209675"/>
                </a:cxn>
                <a:cxn ang="0">
                  <a:pos x="10506075" y="1206500"/>
                </a:cxn>
                <a:cxn ang="0">
                  <a:pos x="10067925" y="1190625"/>
                </a:cxn>
                <a:cxn ang="0">
                  <a:pos x="9591675" y="1152525"/>
                </a:cxn>
                <a:cxn ang="0">
                  <a:pos x="9074150" y="1095375"/>
                </a:cxn>
                <a:cxn ang="0">
                  <a:pos x="8515350" y="1019175"/>
                </a:cxn>
                <a:cxn ang="0">
                  <a:pos x="7908925" y="917575"/>
                </a:cxn>
                <a:cxn ang="0">
                  <a:pos x="7251700" y="793750"/>
                </a:cxn>
                <a:cxn ang="0">
                  <a:pos x="6543675" y="644525"/>
                </a:cxn>
                <a:cxn ang="0">
                  <a:pos x="5778500" y="469900"/>
                </a:cxn>
                <a:cxn ang="0">
                  <a:pos x="5391150" y="381000"/>
                </a:cxn>
                <a:cxn ang="0">
                  <a:pos x="4657725" y="234950"/>
                </a:cxn>
                <a:cxn ang="0">
                  <a:pos x="3987800" y="130175"/>
                </a:cxn>
                <a:cxn ang="0">
                  <a:pos x="3375025" y="57150"/>
                </a:cxn>
                <a:cxn ang="0">
                  <a:pos x="2819400" y="15875"/>
                </a:cxn>
                <a:cxn ang="0">
                  <a:pos x="2320925" y="0"/>
                </a:cxn>
                <a:cxn ang="0">
                  <a:pos x="1876425" y="6350"/>
                </a:cxn>
                <a:cxn ang="0">
                  <a:pos x="1482725" y="31750"/>
                </a:cxn>
                <a:cxn ang="0">
                  <a:pos x="1136650" y="69850"/>
                </a:cxn>
                <a:cxn ang="0">
                  <a:pos x="841375" y="117475"/>
                </a:cxn>
                <a:cxn ang="0">
                  <a:pos x="593725" y="171450"/>
                </a:cxn>
                <a:cxn ang="0">
                  <a:pos x="393700" y="228600"/>
                </a:cxn>
                <a:cxn ang="0">
                  <a:pos x="234950" y="279400"/>
                </a:cxn>
                <a:cxn ang="0">
                  <a:pos x="76200" y="342900"/>
                </a:cxn>
                <a:cxn ang="0">
                  <a:pos x="0" y="381000"/>
                </a:cxn>
                <a:cxn ang="0">
                  <a:pos x="13004800" y="1892300"/>
                </a:cxn>
                <a:cxn ang="0">
                  <a:pos x="13011150" y="1882775"/>
                </a:cxn>
                <a:cxn ang="0">
                  <a:pos x="13011150" y="809625"/>
                </a:cxn>
                <a:cxn ang="0">
                  <a:pos x="13004800" y="812800"/>
                </a:cxn>
              </a:cxnLst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89AF3C-DA12-4975-9F97-8845E1FCC618}" type="datetime1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by@</a:t>
            </a: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研究生部 原辉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2011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fld id="{9A0DB2DC-4C9A-4742-B13C-FB6460FD3503}" type="slidenum">
              <a:rPr lang="zh-CN" altLang="en-US" dirty="0">
                <a:ea typeface="华文楷体" panose="02010600040101010101" pitchFamily="2" charset="-122"/>
              </a:rPr>
            </a:fld>
            <a:endParaRPr lang="zh-CN" altLang="en-US" dirty="0"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09574D-F7D7-4E80-A057-3AEAEC48D69A}" type="datetime1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by@</a:t>
            </a: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研究生部 原辉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2011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ndara" panose="020E0502030303020204" pitchFamily="34" charset="0"/>
              </a:rPr>
            </a:fld>
            <a:endParaRPr lang="zh-CN" altLang="en-US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5" name="Freeform 14"/>
          <p:cNvSpPr/>
          <p:nvPr/>
        </p:nvSpPr>
        <p:spPr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870172" y="0"/>
              </a:cxn>
              <a:cxn ang="0">
                <a:pos x="2870172" y="0"/>
              </a:cxn>
              <a:cxn ang="0">
                <a:pos x="2748987" y="20092"/>
              </a:cxn>
              <a:cxn ang="0">
                <a:pos x="2625676" y="42416"/>
              </a:cxn>
              <a:cxn ang="0">
                <a:pos x="2500239" y="66973"/>
              </a:cxn>
              <a:cxn ang="0">
                <a:pos x="2370549" y="91529"/>
              </a:cxn>
              <a:cxn ang="0">
                <a:pos x="2238734" y="120551"/>
              </a:cxn>
              <a:cxn ang="0">
                <a:pos x="2102667" y="149572"/>
              </a:cxn>
              <a:cxn ang="0">
                <a:pos x="1964473" y="183059"/>
              </a:cxn>
              <a:cxn ang="0">
                <a:pos x="1822028" y="216545"/>
              </a:cxn>
              <a:cxn ang="0">
                <a:pos x="1822028" y="216545"/>
              </a:cxn>
              <a:cxn ang="0">
                <a:pos x="1564775" y="281285"/>
              </a:cxn>
              <a:cxn ang="0">
                <a:pos x="1313901" y="339328"/>
              </a:cxn>
              <a:cxn ang="0">
                <a:pos x="1073657" y="392906"/>
              </a:cxn>
              <a:cxn ang="0">
                <a:pos x="841917" y="444252"/>
              </a:cxn>
              <a:cxn ang="0">
                <a:pos x="620808" y="488900"/>
              </a:cxn>
              <a:cxn ang="0">
                <a:pos x="406076" y="529084"/>
              </a:cxn>
              <a:cxn ang="0">
                <a:pos x="199849" y="567035"/>
              </a:cxn>
              <a:cxn ang="0">
                <a:pos x="0" y="600521"/>
              </a:cxn>
              <a:cxn ang="0">
                <a:pos x="0" y="600521"/>
              </a:cxn>
              <a:cxn ang="0">
                <a:pos x="138193" y="620613"/>
              </a:cxn>
              <a:cxn ang="0">
                <a:pos x="270009" y="638473"/>
              </a:cxn>
              <a:cxn ang="0">
                <a:pos x="397572" y="654100"/>
              </a:cxn>
              <a:cxn ang="0">
                <a:pos x="523009" y="667494"/>
              </a:cxn>
              <a:cxn ang="0">
                <a:pos x="644194" y="680889"/>
              </a:cxn>
              <a:cxn ang="0">
                <a:pos x="761127" y="689818"/>
              </a:cxn>
              <a:cxn ang="0">
                <a:pos x="873808" y="698748"/>
              </a:cxn>
              <a:cxn ang="0">
                <a:pos x="984363" y="705445"/>
              </a:cxn>
              <a:cxn ang="0">
                <a:pos x="1092791" y="709910"/>
              </a:cxn>
              <a:cxn ang="0">
                <a:pos x="1196968" y="712143"/>
              </a:cxn>
              <a:cxn ang="0">
                <a:pos x="1296892" y="714375"/>
              </a:cxn>
              <a:cxn ang="0">
                <a:pos x="1394691" y="714375"/>
              </a:cxn>
              <a:cxn ang="0">
                <a:pos x="1490363" y="712143"/>
              </a:cxn>
              <a:cxn ang="0">
                <a:pos x="1583910" y="709910"/>
              </a:cxn>
              <a:cxn ang="0">
                <a:pos x="1673204" y="705445"/>
              </a:cxn>
              <a:cxn ang="0">
                <a:pos x="1760372" y="698748"/>
              </a:cxn>
              <a:cxn ang="0">
                <a:pos x="1843288" y="692051"/>
              </a:cxn>
              <a:cxn ang="0">
                <a:pos x="1926204" y="683121"/>
              </a:cxn>
              <a:cxn ang="0">
                <a:pos x="2004868" y="671959"/>
              </a:cxn>
              <a:cxn ang="0">
                <a:pos x="2083532" y="660797"/>
              </a:cxn>
              <a:cxn ang="0">
                <a:pos x="2157944" y="647402"/>
              </a:cxn>
              <a:cxn ang="0">
                <a:pos x="2232356" y="634008"/>
              </a:cxn>
              <a:cxn ang="0">
                <a:pos x="2302516" y="618381"/>
              </a:cxn>
              <a:cxn ang="0">
                <a:pos x="2372675" y="602754"/>
              </a:cxn>
              <a:cxn ang="0">
                <a:pos x="2440709" y="584895"/>
              </a:cxn>
              <a:cxn ang="0">
                <a:pos x="2506617" y="567035"/>
              </a:cxn>
              <a:cxn ang="0">
                <a:pos x="2570398" y="546943"/>
              </a:cxn>
              <a:cxn ang="0">
                <a:pos x="2634180" y="526852"/>
              </a:cxn>
              <a:cxn ang="0">
                <a:pos x="2755365" y="482203"/>
              </a:cxn>
              <a:cxn ang="0">
                <a:pos x="2872298" y="435322"/>
              </a:cxn>
              <a:cxn ang="0">
                <a:pos x="2872298" y="435322"/>
              </a:cxn>
              <a:cxn ang="0">
                <a:pos x="2876550" y="433090"/>
              </a:cxn>
              <a:cxn ang="0">
                <a:pos x="2876550" y="433090"/>
              </a:cxn>
              <a:cxn ang="0">
                <a:pos x="2876550" y="0"/>
              </a:cxn>
              <a:cxn ang="0">
                <a:pos x="2876550" y="0"/>
              </a:cxn>
              <a:cxn ang="0">
                <a:pos x="2870172" y="0"/>
              </a:cxn>
              <a:cxn ang="0">
                <a:pos x="2870172" y="0"/>
              </a:cxn>
            </a:cxnLst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6" name="Freeform 18"/>
          <p:cNvSpPr/>
          <p:nvPr/>
        </p:nvSpPr>
        <p:spPr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545138" y="797300"/>
              </a:cxn>
              <a:cxn ang="0">
                <a:pos x="5298498" y="766033"/>
              </a:cxn>
              <a:cxn ang="0">
                <a:pos x="4760569" y="681167"/>
              </a:cxn>
              <a:cxn ang="0">
                <a:pos x="4160980" y="567267"/>
              </a:cxn>
              <a:cxn ang="0">
                <a:pos x="3493352" y="417633"/>
              </a:cxn>
              <a:cxn ang="0">
                <a:pos x="3131897" y="330533"/>
              </a:cxn>
              <a:cxn ang="0">
                <a:pos x="2851239" y="263533"/>
              </a:cxn>
              <a:cxn ang="0">
                <a:pos x="2583337" y="205467"/>
              </a:cxn>
              <a:cxn ang="0">
                <a:pos x="2328193" y="156333"/>
              </a:cxn>
              <a:cxn ang="0">
                <a:pos x="2083679" y="113900"/>
              </a:cxn>
              <a:cxn ang="0">
                <a:pos x="1849797" y="80400"/>
              </a:cxn>
              <a:cxn ang="0">
                <a:pos x="1418178" y="31267"/>
              </a:cxn>
              <a:cxn ang="0">
                <a:pos x="1031209" y="4467"/>
              </a:cxn>
              <a:cxn ang="0">
                <a:pos x="684637" y="0"/>
              </a:cxn>
              <a:cxn ang="0">
                <a:pos x="380590" y="11167"/>
              </a:cxn>
              <a:cxn ang="0">
                <a:pos x="116941" y="35733"/>
              </a:cxn>
              <a:cxn ang="0">
                <a:pos x="0" y="53600"/>
              </a:cxn>
              <a:cxn ang="0">
                <a:pos x="333814" y="96033"/>
              </a:cxn>
              <a:cxn ang="0">
                <a:pos x="693142" y="156333"/>
              </a:cxn>
              <a:cxn ang="0">
                <a:pos x="1077985" y="234500"/>
              </a:cxn>
              <a:cxn ang="0">
                <a:pos x="1490468" y="330533"/>
              </a:cxn>
              <a:cxn ang="0">
                <a:pos x="1866806" y="422100"/>
              </a:cxn>
              <a:cxn ang="0">
                <a:pos x="2559949" y="576200"/>
              </a:cxn>
              <a:cxn ang="0">
                <a:pos x="2878879" y="638733"/>
              </a:cxn>
              <a:cxn ang="0">
                <a:pos x="3180800" y="692333"/>
              </a:cxn>
              <a:cxn ang="0">
                <a:pos x="3465711" y="739233"/>
              </a:cxn>
              <a:cxn ang="0">
                <a:pos x="3733613" y="774967"/>
              </a:cxn>
              <a:cxn ang="0">
                <a:pos x="3986631" y="806233"/>
              </a:cxn>
              <a:cxn ang="0">
                <a:pos x="4224766" y="826333"/>
              </a:cxn>
              <a:cxn ang="0">
                <a:pos x="4448017" y="841967"/>
              </a:cxn>
              <a:cxn ang="0">
                <a:pos x="4660637" y="850900"/>
              </a:cxn>
              <a:cxn ang="0">
                <a:pos x="4858374" y="850900"/>
              </a:cxn>
              <a:cxn ang="0">
                <a:pos x="5045480" y="846433"/>
              </a:cxn>
              <a:cxn ang="0">
                <a:pos x="5221955" y="835267"/>
              </a:cxn>
              <a:cxn ang="0">
                <a:pos x="5387799" y="817400"/>
              </a:cxn>
              <a:cxn ang="0">
                <a:pos x="5545138" y="797300"/>
              </a:cxn>
            </a:cxnLst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7" name="Freeform 22"/>
          <p:cNvSpPr/>
          <p:nvPr/>
        </p:nvSpPr>
        <p:spPr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8140"/>
              </a:cxn>
              <a:cxn ang="0">
                <a:pos x="0" y="78140"/>
              </a:cxn>
              <a:cxn ang="0">
                <a:pos x="19131" y="73675"/>
              </a:cxn>
              <a:cxn ang="0">
                <a:pos x="76526" y="62512"/>
              </a:cxn>
              <a:cxn ang="0">
                <a:pos x="174309" y="46884"/>
              </a:cxn>
              <a:cxn ang="0">
                <a:pos x="238081" y="37954"/>
              </a:cxn>
              <a:cxn ang="0">
                <a:pos x="312481" y="29023"/>
              </a:cxn>
              <a:cxn ang="0">
                <a:pos x="395384" y="22326"/>
              </a:cxn>
              <a:cxn ang="0">
                <a:pos x="491041" y="15628"/>
              </a:cxn>
              <a:cxn ang="0">
                <a:pos x="595201" y="8930"/>
              </a:cxn>
              <a:cxn ang="0">
                <a:pos x="712116" y="4465"/>
              </a:cxn>
              <a:cxn ang="0">
                <a:pos x="839659" y="2233"/>
              </a:cxn>
              <a:cxn ang="0">
                <a:pos x="977831" y="0"/>
              </a:cxn>
              <a:cxn ang="0">
                <a:pos x="1126631" y="2233"/>
              </a:cxn>
              <a:cxn ang="0">
                <a:pos x="1286060" y="6698"/>
              </a:cxn>
              <a:cxn ang="0">
                <a:pos x="1458243" y="15628"/>
              </a:cxn>
              <a:cxn ang="0">
                <a:pos x="1641055" y="26791"/>
              </a:cxn>
              <a:cxn ang="0">
                <a:pos x="1834496" y="44651"/>
              </a:cxn>
              <a:cxn ang="0">
                <a:pos x="2040691" y="64744"/>
              </a:cxn>
              <a:cxn ang="0">
                <a:pos x="2259640" y="89303"/>
              </a:cxn>
              <a:cxn ang="0">
                <a:pos x="2489217" y="118326"/>
              </a:cxn>
              <a:cxn ang="0">
                <a:pos x="2731549" y="154047"/>
              </a:cxn>
              <a:cxn ang="0">
                <a:pos x="2984510" y="194233"/>
              </a:cxn>
              <a:cxn ang="0">
                <a:pos x="3250225" y="241117"/>
              </a:cxn>
              <a:cxn ang="0">
                <a:pos x="3528694" y="296931"/>
              </a:cxn>
              <a:cxn ang="0">
                <a:pos x="3819918" y="357210"/>
              </a:cxn>
              <a:cxn ang="0">
                <a:pos x="4123895" y="424187"/>
              </a:cxn>
              <a:cxn ang="0">
                <a:pos x="4440628" y="500095"/>
              </a:cxn>
              <a:cxn ang="0">
                <a:pos x="4770114" y="582699"/>
              </a:cxn>
              <a:cxn ang="0">
                <a:pos x="5112355" y="674235"/>
              </a:cxn>
              <a:cxn ang="0">
                <a:pos x="5467350" y="774700"/>
              </a:cxn>
            </a:cxnLst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 cap="flat" cmpd="sng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8" name="Freeform 26"/>
          <p:cNvSpPr/>
          <p:nvPr/>
        </p:nvSpPr>
        <p:spPr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652463"/>
              </a:cxn>
              <a:cxn ang="0">
                <a:pos x="0" y="652463"/>
              </a:cxn>
              <a:cxn ang="0">
                <a:pos x="95633" y="625649"/>
              </a:cxn>
              <a:cxn ang="0">
                <a:pos x="357028" y="556381"/>
              </a:cxn>
              <a:cxn ang="0">
                <a:pos x="537668" y="509457"/>
              </a:cxn>
              <a:cxn ang="0">
                <a:pos x="745934" y="458065"/>
              </a:cxn>
              <a:cxn ang="0">
                <a:pos x="977578" y="402203"/>
              </a:cxn>
              <a:cxn ang="0">
                <a:pos x="1226223" y="341873"/>
              </a:cxn>
              <a:cxn ang="0">
                <a:pos x="1489743" y="283777"/>
              </a:cxn>
              <a:cxn ang="0">
                <a:pos x="1759640" y="225681"/>
              </a:cxn>
              <a:cxn ang="0">
                <a:pos x="2035912" y="172054"/>
              </a:cxn>
              <a:cxn ang="0">
                <a:pos x="2310059" y="120661"/>
              </a:cxn>
              <a:cxn ang="0">
                <a:pos x="2446070" y="98316"/>
              </a:cxn>
              <a:cxn ang="0">
                <a:pos x="2577830" y="75972"/>
              </a:cxn>
              <a:cxn ang="0">
                <a:pos x="2709591" y="58096"/>
              </a:cxn>
              <a:cxn ang="0">
                <a:pos x="2837101" y="40220"/>
              </a:cxn>
              <a:cxn ang="0">
                <a:pos x="2962486" y="26814"/>
              </a:cxn>
              <a:cxn ang="0">
                <a:pos x="3081495" y="15641"/>
              </a:cxn>
              <a:cxn ang="0">
                <a:pos x="3196254" y="6703"/>
              </a:cxn>
              <a:cxn ang="0">
                <a:pos x="3306763" y="0"/>
              </a:cxn>
            </a:cxnLst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 cap="flat" cmpd="sng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 useBgFill="1">
        <p:nvSpPr>
          <p:cNvPr id="3079" name="Freeform 10"/>
          <p:cNvSpPr/>
          <p:nvPr/>
        </p:nvSpPr>
        <p:spPr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719055" y="570733"/>
              </a:cxn>
              <a:cxn ang="0">
                <a:pos x="8557275" y="635386"/>
              </a:cxn>
              <a:cxn ang="0">
                <a:pos x="8384853" y="691122"/>
              </a:cxn>
              <a:cxn ang="0">
                <a:pos x="8201787" y="742398"/>
              </a:cxn>
              <a:cxn ang="0">
                <a:pos x="8005948" y="782528"/>
              </a:cxn>
              <a:cxn ang="0">
                <a:pos x="7793081" y="813740"/>
              </a:cxn>
              <a:cxn ang="0">
                <a:pos x="7563184" y="836034"/>
              </a:cxn>
              <a:cxn ang="0">
                <a:pos x="7314129" y="849411"/>
              </a:cxn>
              <a:cxn ang="0">
                <a:pos x="7043787" y="847181"/>
              </a:cxn>
              <a:cxn ang="0">
                <a:pos x="6750030" y="836034"/>
              </a:cxn>
              <a:cxn ang="0">
                <a:pos x="6430729" y="809281"/>
              </a:cxn>
              <a:cxn ang="0">
                <a:pos x="6083754" y="769151"/>
              </a:cxn>
              <a:cxn ang="0">
                <a:pos x="5709108" y="715645"/>
              </a:cxn>
              <a:cxn ang="0">
                <a:pos x="5302531" y="644304"/>
              </a:cxn>
              <a:cxn ang="0">
                <a:pos x="4861895" y="557356"/>
              </a:cxn>
              <a:cxn ang="0">
                <a:pos x="4387200" y="452573"/>
              </a:cxn>
              <a:cxn ang="0">
                <a:pos x="3874189" y="329955"/>
              </a:cxn>
              <a:cxn ang="0">
                <a:pos x="3614491" y="267531"/>
              </a:cxn>
              <a:cxn ang="0">
                <a:pos x="3122767" y="164977"/>
              </a:cxn>
              <a:cxn ang="0">
                <a:pos x="2673616" y="91406"/>
              </a:cxn>
              <a:cxn ang="0">
                <a:pos x="2262782" y="40130"/>
              </a:cxn>
              <a:cxn ang="0">
                <a:pos x="1890264" y="11147"/>
              </a:cxn>
              <a:cxn ang="0">
                <a:pos x="1556062" y="0"/>
              </a:cxn>
              <a:cxn ang="0">
                <a:pos x="1258047" y="4459"/>
              </a:cxn>
              <a:cxn ang="0">
                <a:pos x="994091" y="22294"/>
              </a:cxn>
              <a:cxn ang="0">
                <a:pos x="762066" y="49047"/>
              </a:cxn>
              <a:cxn ang="0">
                <a:pos x="564099" y="82489"/>
              </a:cxn>
              <a:cxn ang="0">
                <a:pos x="398062" y="120389"/>
              </a:cxn>
              <a:cxn ang="0">
                <a:pos x="263956" y="160519"/>
              </a:cxn>
              <a:cxn ang="0">
                <a:pos x="157522" y="196189"/>
              </a:cxn>
              <a:cxn ang="0">
                <a:pos x="51088" y="240778"/>
              </a:cxn>
              <a:cxn ang="0">
                <a:pos x="0" y="267531"/>
              </a:cxn>
              <a:cxn ang="0">
                <a:pos x="8719055" y="1328737"/>
              </a:cxn>
              <a:cxn ang="0">
                <a:pos x="8723312" y="1322049"/>
              </a:cxn>
              <a:cxn ang="0">
                <a:pos x="8723312" y="568503"/>
              </a:cxn>
              <a:cxn ang="0">
                <a:pos x="8719055" y="570733"/>
              </a:cxn>
            </a:cxnLst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8A1411-70C6-4277-B63A-D36C884C92A4}" type="datetime1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by@</a:t>
            </a: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研究生部 原辉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2011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fld id="{9A0DB2DC-4C9A-4742-B13C-FB6460FD3503}" type="slidenum">
              <a:rPr lang="zh-CN" altLang="en-US" dirty="0">
                <a:ea typeface="华文楷体" panose="02010600040101010101" pitchFamily="2" charset="-122"/>
              </a:rPr>
            </a:fld>
            <a:endParaRPr lang="zh-CN" altLang="en-US" dirty="0"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5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09574D-F7D7-4E80-A057-3AEAEC48D69A}" type="datetime1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6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by@</a:t>
            </a: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研究生部 原辉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2011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7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ndara" panose="020E0502030303020204" pitchFamily="34" charset="0"/>
              </a:rPr>
            </a:fld>
            <a:endParaRPr lang="zh-CN" altLang="en-US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09574D-F7D7-4E80-A057-3AEAEC48D69A}" type="datetime1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by@</a:t>
            </a: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研究生部 原辉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2011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ndara" panose="020E0502030303020204" pitchFamily="34" charset="0"/>
              </a:rPr>
            </a:fld>
            <a:endParaRPr lang="zh-CN" altLang="en-US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09574D-F7D7-4E80-A057-3AEAEC48D69A}" type="datetime1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by@</a:t>
            </a: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研究生部 原辉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2011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ndara" panose="020E0502030303020204" pitchFamily="34" charset="0"/>
              </a:rPr>
            </a:fld>
            <a:endParaRPr lang="zh-CN" altLang="en-US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099" name="Group 5"/>
          <p:cNvGrpSpPr>
            <a:grpSpLocks noChangeAspect="1"/>
          </p:cNvGrpSpPr>
          <p:nvPr/>
        </p:nvGrpSpPr>
        <p:grpSpPr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105" name="Freeform 14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4286250" y="0"/>
                </a:cxn>
                <a:cxn ang="0">
                  <a:pos x="4286250" y="0"/>
                </a:cxn>
                <a:cxn ang="0">
                  <a:pos x="4105275" y="28575"/>
                </a:cxn>
                <a:cxn ang="0">
                  <a:pos x="3921125" y="60325"/>
                </a:cxn>
                <a:cxn ang="0">
                  <a:pos x="3733800" y="95250"/>
                </a:cxn>
                <a:cxn ang="0">
                  <a:pos x="3540125" y="130175"/>
                </a:cxn>
                <a:cxn ang="0">
                  <a:pos x="3343275" y="171450"/>
                </a:cxn>
                <a:cxn ang="0">
                  <a:pos x="3140075" y="212725"/>
                </a:cxn>
                <a:cxn ang="0">
                  <a:pos x="2933700" y="260350"/>
                </a:cxn>
                <a:cxn ang="0">
                  <a:pos x="2720975" y="307975"/>
                </a:cxn>
                <a:cxn ang="0">
                  <a:pos x="2720975" y="307975"/>
                </a:cxn>
                <a:cxn ang="0">
                  <a:pos x="2336800" y="400050"/>
                </a:cxn>
                <a:cxn ang="0">
                  <a:pos x="1962150" y="482600"/>
                </a:cxn>
                <a:cxn ang="0">
                  <a:pos x="1603375" y="558800"/>
                </a:cxn>
                <a:cxn ang="0">
                  <a:pos x="1257300" y="631825"/>
                </a:cxn>
                <a:cxn ang="0">
                  <a:pos x="927100" y="695325"/>
                </a:cxn>
                <a:cxn ang="0">
                  <a:pos x="606425" y="752475"/>
                </a:cxn>
                <a:cxn ang="0">
                  <a:pos x="298450" y="806450"/>
                </a:cxn>
                <a:cxn ang="0">
                  <a:pos x="0" y="854075"/>
                </a:cxn>
                <a:cxn ang="0">
                  <a:pos x="0" y="854075"/>
                </a:cxn>
                <a:cxn ang="0">
                  <a:pos x="206375" y="882650"/>
                </a:cxn>
                <a:cxn ang="0">
                  <a:pos x="403225" y="908050"/>
                </a:cxn>
                <a:cxn ang="0">
                  <a:pos x="593725" y="930275"/>
                </a:cxn>
                <a:cxn ang="0">
                  <a:pos x="781050" y="949325"/>
                </a:cxn>
                <a:cxn ang="0">
                  <a:pos x="962025" y="968375"/>
                </a:cxn>
                <a:cxn ang="0">
                  <a:pos x="1136650" y="981075"/>
                </a:cxn>
                <a:cxn ang="0">
                  <a:pos x="1304925" y="993775"/>
                </a:cxn>
                <a:cxn ang="0">
                  <a:pos x="1470025" y="1003300"/>
                </a:cxn>
                <a:cxn ang="0">
                  <a:pos x="1631950" y="1009650"/>
                </a:cxn>
                <a:cxn ang="0">
                  <a:pos x="1787525" y="1012825"/>
                </a:cxn>
                <a:cxn ang="0">
                  <a:pos x="1936750" y="1016000"/>
                </a:cxn>
                <a:cxn ang="0">
                  <a:pos x="2082800" y="1016000"/>
                </a:cxn>
                <a:cxn ang="0">
                  <a:pos x="2225675" y="1012825"/>
                </a:cxn>
                <a:cxn ang="0">
                  <a:pos x="2365375" y="1009650"/>
                </a:cxn>
                <a:cxn ang="0">
                  <a:pos x="2498725" y="1003300"/>
                </a:cxn>
                <a:cxn ang="0">
                  <a:pos x="2628900" y="993775"/>
                </a:cxn>
                <a:cxn ang="0">
                  <a:pos x="2752725" y="984250"/>
                </a:cxn>
                <a:cxn ang="0">
                  <a:pos x="2876550" y="971550"/>
                </a:cxn>
                <a:cxn ang="0">
                  <a:pos x="2994025" y="955675"/>
                </a:cxn>
                <a:cxn ang="0">
                  <a:pos x="3111500" y="939800"/>
                </a:cxn>
                <a:cxn ang="0">
                  <a:pos x="3222625" y="920750"/>
                </a:cxn>
                <a:cxn ang="0">
                  <a:pos x="3333750" y="901700"/>
                </a:cxn>
                <a:cxn ang="0">
                  <a:pos x="3438525" y="879475"/>
                </a:cxn>
                <a:cxn ang="0">
                  <a:pos x="3543300" y="857250"/>
                </a:cxn>
                <a:cxn ang="0">
                  <a:pos x="3644900" y="831850"/>
                </a:cxn>
                <a:cxn ang="0">
                  <a:pos x="3743325" y="806450"/>
                </a:cxn>
                <a:cxn ang="0">
                  <a:pos x="3838575" y="777875"/>
                </a:cxn>
                <a:cxn ang="0">
                  <a:pos x="3933825" y="749300"/>
                </a:cxn>
                <a:cxn ang="0">
                  <a:pos x="4114800" y="685800"/>
                </a:cxn>
                <a:cxn ang="0">
                  <a:pos x="4289425" y="619125"/>
                </a:cxn>
                <a:cxn ang="0">
                  <a:pos x="4289425" y="619125"/>
                </a:cxn>
                <a:cxn ang="0">
                  <a:pos x="4295775" y="615950"/>
                </a:cxn>
                <a:cxn ang="0">
                  <a:pos x="4295775" y="615950"/>
                </a:cxn>
                <a:cxn ang="0">
                  <a:pos x="4295775" y="0"/>
                </a:cxn>
                <a:cxn ang="0">
                  <a:pos x="4295775" y="0"/>
                </a:cxn>
                <a:cxn ang="0">
                  <a:pos x="4286250" y="0"/>
                </a:cxn>
                <a:cxn ang="0">
                  <a:pos x="4286250" y="0"/>
                </a:cxn>
              </a:cxnLst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6" name="Freeform 1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8280401" y="1133475"/>
                </a:cxn>
                <a:cxn ang="0">
                  <a:pos x="7912101" y="1089025"/>
                </a:cxn>
                <a:cxn ang="0">
                  <a:pos x="7108826" y="968375"/>
                </a:cxn>
                <a:cxn ang="0">
                  <a:pos x="6213476" y="806450"/>
                </a:cxn>
                <a:cxn ang="0">
                  <a:pos x="5216526" y="593725"/>
                </a:cxn>
                <a:cxn ang="0">
                  <a:pos x="4676776" y="469900"/>
                </a:cxn>
                <a:cxn ang="0">
                  <a:pos x="4257676" y="374650"/>
                </a:cxn>
                <a:cxn ang="0">
                  <a:pos x="3857625" y="292100"/>
                </a:cxn>
                <a:cxn ang="0">
                  <a:pos x="3476625" y="222250"/>
                </a:cxn>
                <a:cxn ang="0">
                  <a:pos x="3111500" y="161925"/>
                </a:cxn>
                <a:cxn ang="0">
                  <a:pos x="2762250" y="114300"/>
                </a:cxn>
                <a:cxn ang="0">
                  <a:pos x="2117725" y="44450"/>
                </a:cxn>
                <a:cxn ang="0">
                  <a:pos x="1539875" y="6350"/>
                </a:cxn>
                <a:cxn ang="0">
                  <a:pos x="1022350" y="0"/>
                </a:cxn>
                <a:cxn ang="0">
                  <a:pos x="568325" y="15875"/>
                </a:cxn>
                <a:cxn ang="0">
                  <a:pos x="174625" y="50800"/>
                </a:cxn>
                <a:cxn ang="0">
                  <a:pos x="0" y="76200"/>
                </a:cxn>
                <a:cxn ang="0">
                  <a:pos x="498475" y="136525"/>
                </a:cxn>
                <a:cxn ang="0">
                  <a:pos x="1035050" y="222250"/>
                </a:cxn>
                <a:cxn ang="0">
                  <a:pos x="1609725" y="333375"/>
                </a:cxn>
                <a:cxn ang="0">
                  <a:pos x="2225675" y="469900"/>
                </a:cxn>
                <a:cxn ang="0">
                  <a:pos x="2787650" y="600075"/>
                </a:cxn>
                <a:cxn ang="0">
                  <a:pos x="3822700" y="819150"/>
                </a:cxn>
                <a:cxn ang="0">
                  <a:pos x="4298951" y="908050"/>
                </a:cxn>
                <a:cxn ang="0">
                  <a:pos x="4749801" y="984250"/>
                </a:cxn>
                <a:cxn ang="0">
                  <a:pos x="5175251" y="1050925"/>
                </a:cxn>
                <a:cxn ang="0">
                  <a:pos x="5575301" y="1101725"/>
                </a:cxn>
                <a:cxn ang="0">
                  <a:pos x="5953126" y="1146175"/>
                </a:cxn>
                <a:cxn ang="0">
                  <a:pos x="6308726" y="1174750"/>
                </a:cxn>
                <a:cxn ang="0">
                  <a:pos x="6642101" y="1196975"/>
                </a:cxn>
                <a:cxn ang="0">
                  <a:pos x="6959601" y="1209675"/>
                </a:cxn>
                <a:cxn ang="0">
                  <a:pos x="7254876" y="1209675"/>
                </a:cxn>
                <a:cxn ang="0">
                  <a:pos x="7534276" y="1203325"/>
                </a:cxn>
                <a:cxn ang="0">
                  <a:pos x="7797801" y="1187450"/>
                </a:cxn>
                <a:cxn ang="0">
                  <a:pos x="8045451" y="1162050"/>
                </a:cxn>
                <a:cxn ang="0">
                  <a:pos x="8280401" y="1133475"/>
                </a:cxn>
              </a:cxnLst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7" name="Freeform 22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111125"/>
                </a:cxn>
                <a:cxn ang="0">
                  <a:pos x="0" y="111125"/>
                </a:cxn>
                <a:cxn ang="0">
                  <a:pos x="28575" y="104775"/>
                </a:cxn>
                <a:cxn ang="0">
                  <a:pos x="114300" y="88900"/>
                </a:cxn>
                <a:cxn ang="0">
                  <a:pos x="260350" y="66675"/>
                </a:cxn>
                <a:cxn ang="0">
                  <a:pos x="355600" y="53975"/>
                </a:cxn>
                <a:cxn ang="0">
                  <a:pos x="466725" y="41275"/>
                </a:cxn>
                <a:cxn ang="0">
                  <a:pos x="590550" y="31750"/>
                </a:cxn>
                <a:cxn ang="0">
                  <a:pos x="733425" y="22225"/>
                </a:cxn>
                <a:cxn ang="0">
                  <a:pos x="889000" y="12700"/>
                </a:cxn>
                <a:cxn ang="0">
                  <a:pos x="1063625" y="6350"/>
                </a:cxn>
                <a:cxn ang="0">
                  <a:pos x="1254125" y="3175"/>
                </a:cxn>
                <a:cxn ang="0">
                  <a:pos x="1460500" y="0"/>
                </a:cxn>
                <a:cxn ang="0">
                  <a:pos x="1682750" y="3175"/>
                </a:cxn>
                <a:cxn ang="0">
                  <a:pos x="1920875" y="9525"/>
                </a:cxn>
                <a:cxn ang="0">
                  <a:pos x="2178050" y="22225"/>
                </a:cxn>
                <a:cxn ang="0">
                  <a:pos x="2451100" y="38100"/>
                </a:cxn>
                <a:cxn ang="0">
                  <a:pos x="2740025" y="63500"/>
                </a:cxn>
                <a:cxn ang="0">
                  <a:pos x="3048000" y="92075"/>
                </a:cxn>
                <a:cxn ang="0">
                  <a:pos x="3375025" y="127000"/>
                </a:cxn>
                <a:cxn ang="0">
                  <a:pos x="3717925" y="168275"/>
                </a:cxn>
                <a:cxn ang="0">
                  <a:pos x="4079875" y="219075"/>
                </a:cxn>
                <a:cxn ang="0">
                  <a:pos x="4457700" y="276225"/>
                </a:cxn>
                <a:cxn ang="0">
                  <a:pos x="4854575" y="342900"/>
                </a:cxn>
                <a:cxn ang="0">
                  <a:pos x="5270500" y="422275"/>
                </a:cxn>
                <a:cxn ang="0">
                  <a:pos x="5705475" y="508000"/>
                </a:cxn>
                <a:cxn ang="0">
                  <a:pos x="6159500" y="603250"/>
                </a:cxn>
                <a:cxn ang="0">
                  <a:pos x="6632575" y="711200"/>
                </a:cxn>
                <a:cxn ang="0">
                  <a:pos x="7124700" y="828675"/>
                </a:cxn>
                <a:cxn ang="0">
                  <a:pos x="7635875" y="958850"/>
                </a:cxn>
                <a:cxn ang="0">
                  <a:pos x="8166100" y="1101725"/>
                </a:cxn>
              </a:cxnLst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 cap="flat" cmpd="sng">
              <a:solidFill>
                <a:srgbClr val="FF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8" name="Freeform 26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927100"/>
                </a:cxn>
                <a:cxn ang="0">
                  <a:pos x="0" y="927100"/>
                </a:cxn>
                <a:cxn ang="0">
                  <a:pos x="142875" y="889000"/>
                </a:cxn>
                <a:cxn ang="0">
                  <a:pos x="533400" y="790575"/>
                </a:cxn>
                <a:cxn ang="0">
                  <a:pos x="803275" y="723900"/>
                </a:cxn>
                <a:cxn ang="0">
                  <a:pos x="1114425" y="650875"/>
                </a:cxn>
                <a:cxn ang="0">
                  <a:pos x="1460500" y="571500"/>
                </a:cxn>
                <a:cxn ang="0">
                  <a:pos x="1831975" y="485775"/>
                </a:cxn>
                <a:cxn ang="0">
                  <a:pos x="2225675" y="403225"/>
                </a:cxn>
                <a:cxn ang="0">
                  <a:pos x="2628900" y="320675"/>
                </a:cxn>
                <a:cxn ang="0">
                  <a:pos x="3041650" y="244475"/>
                </a:cxn>
                <a:cxn ang="0">
                  <a:pos x="3451225" y="171450"/>
                </a:cxn>
                <a:cxn ang="0">
                  <a:pos x="3654425" y="139700"/>
                </a:cxn>
                <a:cxn ang="0">
                  <a:pos x="3851275" y="107950"/>
                </a:cxn>
                <a:cxn ang="0">
                  <a:pos x="4048125" y="82550"/>
                </a:cxn>
                <a:cxn ang="0">
                  <a:pos x="4238625" y="57150"/>
                </a:cxn>
                <a:cxn ang="0">
                  <a:pos x="4425950" y="38100"/>
                </a:cxn>
                <a:cxn ang="0">
                  <a:pos x="4603750" y="22225"/>
                </a:cxn>
                <a:cxn ang="0">
                  <a:pos x="4775200" y="9525"/>
                </a:cxn>
                <a:cxn ang="0">
                  <a:pos x="4940300" y="0"/>
                </a:cxn>
              </a:cxnLst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 cap="flat" cmpd="sng">
              <a:solidFill>
                <a:srgbClr val="FF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 useBgFill="1">
          <p:nvSpPr>
            <p:cNvPr id="4109" name="Freeform 10"/>
            <p:cNvSpPr/>
            <p:nvPr/>
          </p:nvSpPr>
          <p:spPr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13021481" y="812800"/>
                </a:cxn>
                <a:cxn ang="0">
                  <a:pos x="12779871" y="904875"/>
                </a:cxn>
                <a:cxn ang="0">
                  <a:pos x="12522366" y="984250"/>
                </a:cxn>
                <a:cxn ang="0">
                  <a:pos x="12248966" y="1057275"/>
                </a:cxn>
                <a:cxn ang="0">
                  <a:pos x="11956492" y="1114425"/>
                </a:cxn>
                <a:cxn ang="0">
                  <a:pos x="11638584" y="1158875"/>
                </a:cxn>
                <a:cxn ang="0">
                  <a:pos x="11295245" y="1190625"/>
                </a:cxn>
                <a:cxn ang="0">
                  <a:pos x="10923293" y="1209675"/>
                </a:cxn>
                <a:cxn ang="0">
                  <a:pos x="10519551" y="1206500"/>
                </a:cxn>
                <a:cxn ang="0">
                  <a:pos x="10080839" y="1190625"/>
                </a:cxn>
                <a:cxn ang="0">
                  <a:pos x="9603978" y="1152525"/>
                </a:cxn>
                <a:cxn ang="0">
                  <a:pos x="9085789" y="1095375"/>
                </a:cxn>
                <a:cxn ang="0">
                  <a:pos x="8526272" y="1019175"/>
                </a:cxn>
                <a:cxn ang="0">
                  <a:pos x="7919070" y="917575"/>
                </a:cxn>
                <a:cxn ang="0">
                  <a:pos x="7261002" y="793750"/>
                </a:cxn>
                <a:cxn ang="0">
                  <a:pos x="6552068" y="644525"/>
                </a:cxn>
                <a:cxn ang="0">
                  <a:pos x="5785912" y="469900"/>
                </a:cxn>
                <a:cxn ang="0">
                  <a:pos x="5398065" y="381000"/>
                </a:cxn>
                <a:cxn ang="0">
                  <a:pos x="4663699" y="234950"/>
                </a:cxn>
                <a:cxn ang="0">
                  <a:pos x="3992915" y="130175"/>
                </a:cxn>
                <a:cxn ang="0">
                  <a:pos x="3379354" y="57150"/>
                </a:cxn>
                <a:cxn ang="0">
                  <a:pos x="2823016" y="15875"/>
                </a:cxn>
                <a:cxn ang="0">
                  <a:pos x="2323902" y="0"/>
                </a:cxn>
                <a:cxn ang="0">
                  <a:pos x="1878832" y="6350"/>
                </a:cxn>
                <a:cxn ang="0">
                  <a:pos x="1484627" y="31750"/>
                </a:cxn>
                <a:cxn ang="0">
                  <a:pos x="1138108" y="69850"/>
                </a:cxn>
                <a:cxn ang="0">
                  <a:pos x="842454" y="117475"/>
                </a:cxn>
                <a:cxn ang="0">
                  <a:pos x="594487" y="171450"/>
                </a:cxn>
                <a:cxn ang="0">
                  <a:pos x="394205" y="228600"/>
                </a:cxn>
                <a:cxn ang="0">
                  <a:pos x="235251" y="279400"/>
                </a:cxn>
                <a:cxn ang="0">
                  <a:pos x="76298" y="342900"/>
                </a:cxn>
                <a:cxn ang="0">
                  <a:pos x="0" y="381000"/>
                </a:cxn>
                <a:cxn ang="0">
                  <a:pos x="13021481" y="1892300"/>
                </a:cxn>
                <a:cxn ang="0">
                  <a:pos x="13027839" y="1882775"/>
                </a:cxn>
                <a:cxn ang="0">
                  <a:pos x="13027839" y="809625"/>
                </a:cxn>
                <a:cxn ang="0">
                  <a:pos x="13021481" y="812800"/>
                </a:cxn>
              </a:cxnLst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2" name="Date Placeholder 1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BE763B-5C69-471A-8A51-3C7E5FA9576F}" type="datetime1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by@</a:t>
            </a: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研究生部 原辉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2011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fld id="{9A0DB2DC-4C9A-4742-B13C-FB6460FD3503}" type="slidenum">
              <a:rPr lang="zh-CN" altLang="en-US" dirty="0">
                <a:ea typeface="华文楷体" panose="02010600040101010101" pitchFamily="2" charset="-122"/>
              </a:rPr>
            </a:fld>
            <a:endParaRPr lang="zh-CN" altLang="en-US" dirty="0"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123" name="Group 23"/>
          <p:cNvGrpSpPr>
            <a:grpSpLocks noChangeAspect="1"/>
          </p:cNvGrpSpPr>
          <p:nvPr/>
        </p:nvGrpSpPr>
        <p:grpSpPr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5129" name="Freeform 14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4286250" y="0"/>
                </a:cxn>
                <a:cxn ang="0">
                  <a:pos x="4286250" y="0"/>
                </a:cxn>
                <a:cxn ang="0">
                  <a:pos x="4105275" y="28575"/>
                </a:cxn>
                <a:cxn ang="0">
                  <a:pos x="3921125" y="60325"/>
                </a:cxn>
                <a:cxn ang="0">
                  <a:pos x="3733800" y="95250"/>
                </a:cxn>
                <a:cxn ang="0">
                  <a:pos x="3540125" y="130175"/>
                </a:cxn>
                <a:cxn ang="0">
                  <a:pos x="3343275" y="171450"/>
                </a:cxn>
                <a:cxn ang="0">
                  <a:pos x="3140075" y="212725"/>
                </a:cxn>
                <a:cxn ang="0">
                  <a:pos x="2933700" y="260350"/>
                </a:cxn>
                <a:cxn ang="0">
                  <a:pos x="2720975" y="307975"/>
                </a:cxn>
                <a:cxn ang="0">
                  <a:pos x="2720975" y="307975"/>
                </a:cxn>
                <a:cxn ang="0">
                  <a:pos x="2336800" y="400050"/>
                </a:cxn>
                <a:cxn ang="0">
                  <a:pos x="1962150" y="482600"/>
                </a:cxn>
                <a:cxn ang="0">
                  <a:pos x="1603375" y="558800"/>
                </a:cxn>
                <a:cxn ang="0">
                  <a:pos x="1257300" y="631825"/>
                </a:cxn>
                <a:cxn ang="0">
                  <a:pos x="927100" y="695325"/>
                </a:cxn>
                <a:cxn ang="0">
                  <a:pos x="606425" y="752475"/>
                </a:cxn>
                <a:cxn ang="0">
                  <a:pos x="298450" y="806450"/>
                </a:cxn>
                <a:cxn ang="0">
                  <a:pos x="0" y="854075"/>
                </a:cxn>
                <a:cxn ang="0">
                  <a:pos x="0" y="854075"/>
                </a:cxn>
                <a:cxn ang="0">
                  <a:pos x="206375" y="882650"/>
                </a:cxn>
                <a:cxn ang="0">
                  <a:pos x="403225" y="908050"/>
                </a:cxn>
                <a:cxn ang="0">
                  <a:pos x="593725" y="930275"/>
                </a:cxn>
                <a:cxn ang="0">
                  <a:pos x="781050" y="949325"/>
                </a:cxn>
                <a:cxn ang="0">
                  <a:pos x="962025" y="968375"/>
                </a:cxn>
                <a:cxn ang="0">
                  <a:pos x="1136650" y="981075"/>
                </a:cxn>
                <a:cxn ang="0">
                  <a:pos x="1304925" y="993775"/>
                </a:cxn>
                <a:cxn ang="0">
                  <a:pos x="1470025" y="1003300"/>
                </a:cxn>
                <a:cxn ang="0">
                  <a:pos x="1631950" y="1009650"/>
                </a:cxn>
                <a:cxn ang="0">
                  <a:pos x="1787525" y="1012825"/>
                </a:cxn>
                <a:cxn ang="0">
                  <a:pos x="1936750" y="1016000"/>
                </a:cxn>
                <a:cxn ang="0">
                  <a:pos x="2082800" y="1016000"/>
                </a:cxn>
                <a:cxn ang="0">
                  <a:pos x="2225675" y="1012825"/>
                </a:cxn>
                <a:cxn ang="0">
                  <a:pos x="2365375" y="1009650"/>
                </a:cxn>
                <a:cxn ang="0">
                  <a:pos x="2498725" y="1003300"/>
                </a:cxn>
                <a:cxn ang="0">
                  <a:pos x="2628900" y="993775"/>
                </a:cxn>
                <a:cxn ang="0">
                  <a:pos x="2752725" y="984250"/>
                </a:cxn>
                <a:cxn ang="0">
                  <a:pos x="2876550" y="971550"/>
                </a:cxn>
                <a:cxn ang="0">
                  <a:pos x="2994025" y="955675"/>
                </a:cxn>
                <a:cxn ang="0">
                  <a:pos x="3111500" y="939800"/>
                </a:cxn>
                <a:cxn ang="0">
                  <a:pos x="3222625" y="920750"/>
                </a:cxn>
                <a:cxn ang="0">
                  <a:pos x="3333750" y="901700"/>
                </a:cxn>
                <a:cxn ang="0">
                  <a:pos x="3438525" y="879475"/>
                </a:cxn>
                <a:cxn ang="0">
                  <a:pos x="3543300" y="857250"/>
                </a:cxn>
                <a:cxn ang="0">
                  <a:pos x="3644900" y="831850"/>
                </a:cxn>
                <a:cxn ang="0">
                  <a:pos x="3743325" y="806450"/>
                </a:cxn>
                <a:cxn ang="0">
                  <a:pos x="3838575" y="777875"/>
                </a:cxn>
                <a:cxn ang="0">
                  <a:pos x="3933825" y="749300"/>
                </a:cxn>
                <a:cxn ang="0">
                  <a:pos x="4114800" y="685800"/>
                </a:cxn>
                <a:cxn ang="0">
                  <a:pos x="4289425" y="619125"/>
                </a:cxn>
                <a:cxn ang="0">
                  <a:pos x="4289425" y="619125"/>
                </a:cxn>
                <a:cxn ang="0">
                  <a:pos x="4295775" y="615950"/>
                </a:cxn>
                <a:cxn ang="0">
                  <a:pos x="4295775" y="615950"/>
                </a:cxn>
                <a:cxn ang="0">
                  <a:pos x="4295775" y="0"/>
                </a:cxn>
                <a:cxn ang="0">
                  <a:pos x="4295775" y="0"/>
                </a:cxn>
                <a:cxn ang="0">
                  <a:pos x="4286250" y="0"/>
                </a:cxn>
                <a:cxn ang="0">
                  <a:pos x="4286250" y="0"/>
                </a:cxn>
              </a:cxnLst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30" name="Freeform 1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8280401" y="1133475"/>
                </a:cxn>
                <a:cxn ang="0">
                  <a:pos x="7912101" y="1089025"/>
                </a:cxn>
                <a:cxn ang="0">
                  <a:pos x="7108826" y="968375"/>
                </a:cxn>
                <a:cxn ang="0">
                  <a:pos x="6213476" y="806450"/>
                </a:cxn>
                <a:cxn ang="0">
                  <a:pos x="5216526" y="593725"/>
                </a:cxn>
                <a:cxn ang="0">
                  <a:pos x="4676776" y="469900"/>
                </a:cxn>
                <a:cxn ang="0">
                  <a:pos x="4257676" y="374650"/>
                </a:cxn>
                <a:cxn ang="0">
                  <a:pos x="3857625" y="292100"/>
                </a:cxn>
                <a:cxn ang="0">
                  <a:pos x="3476625" y="222250"/>
                </a:cxn>
                <a:cxn ang="0">
                  <a:pos x="3111500" y="161925"/>
                </a:cxn>
                <a:cxn ang="0">
                  <a:pos x="2762250" y="114300"/>
                </a:cxn>
                <a:cxn ang="0">
                  <a:pos x="2117725" y="44450"/>
                </a:cxn>
                <a:cxn ang="0">
                  <a:pos x="1539875" y="6350"/>
                </a:cxn>
                <a:cxn ang="0">
                  <a:pos x="1022350" y="0"/>
                </a:cxn>
                <a:cxn ang="0">
                  <a:pos x="568325" y="15875"/>
                </a:cxn>
                <a:cxn ang="0">
                  <a:pos x="174625" y="50800"/>
                </a:cxn>
                <a:cxn ang="0">
                  <a:pos x="0" y="76200"/>
                </a:cxn>
                <a:cxn ang="0">
                  <a:pos x="498475" y="136525"/>
                </a:cxn>
                <a:cxn ang="0">
                  <a:pos x="1035050" y="222250"/>
                </a:cxn>
                <a:cxn ang="0">
                  <a:pos x="1609725" y="333375"/>
                </a:cxn>
                <a:cxn ang="0">
                  <a:pos x="2225675" y="469900"/>
                </a:cxn>
                <a:cxn ang="0">
                  <a:pos x="2787650" y="600075"/>
                </a:cxn>
                <a:cxn ang="0">
                  <a:pos x="3822700" y="819150"/>
                </a:cxn>
                <a:cxn ang="0">
                  <a:pos x="4298951" y="908050"/>
                </a:cxn>
                <a:cxn ang="0">
                  <a:pos x="4749801" y="984250"/>
                </a:cxn>
                <a:cxn ang="0">
                  <a:pos x="5175251" y="1050925"/>
                </a:cxn>
                <a:cxn ang="0">
                  <a:pos x="5575301" y="1101725"/>
                </a:cxn>
                <a:cxn ang="0">
                  <a:pos x="5953126" y="1146175"/>
                </a:cxn>
                <a:cxn ang="0">
                  <a:pos x="6308726" y="1174750"/>
                </a:cxn>
                <a:cxn ang="0">
                  <a:pos x="6642101" y="1196975"/>
                </a:cxn>
                <a:cxn ang="0">
                  <a:pos x="6959601" y="1209675"/>
                </a:cxn>
                <a:cxn ang="0">
                  <a:pos x="7254876" y="1209675"/>
                </a:cxn>
                <a:cxn ang="0">
                  <a:pos x="7534276" y="1203325"/>
                </a:cxn>
                <a:cxn ang="0">
                  <a:pos x="7797801" y="1187450"/>
                </a:cxn>
                <a:cxn ang="0">
                  <a:pos x="8045451" y="1162050"/>
                </a:cxn>
                <a:cxn ang="0">
                  <a:pos x="8280401" y="1133475"/>
                </a:cxn>
              </a:cxnLst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31" name="Freeform 22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111125"/>
                </a:cxn>
                <a:cxn ang="0">
                  <a:pos x="0" y="111125"/>
                </a:cxn>
                <a:cxn ang="0">
                  <a:pos x="28575" y="104775"/>
                </a:cxn>
                <a:cxn ang="0">
                  <a:pos x="114300" y="88900"/>
                </a:cxn>
                <a:cxn ang="0">
                  <a:pos x="260350" y="66675"/>
                </a:cxn>
                <a:cxn ang="0">
                  <a:pos x="355600" y="53975"/>
                </a:cxn>
                <a:cxn ang="0">
                  <a:pos x="466725" y="41275"/>
                </a:cxn>
                <a:cxn ang="0">
                  <a:pos x="590550" y="31750"/>
                </a:cxn>
                <a:cxn ang="0">
                  <a:pos x="733425" y="22225"/>
                </a:cxn>
                <a:cxn ang="0">
                  <a:pos x="889000" y="12700"/>
                </a:cxn>
                <a:cxn ang="0">
                  <a:pos x="1063625" y="6350"/>
                </a:cxn>
                <a:cxn ang="0">
                  <a:pos x="1254125" y="3175"/>
                </a:cxn>
                <a:cxn ang="0">
                  <a:pos x="1460500" y="0"/>
                </a:cxn>
                <a:cxn ang="0">
                  <a:pos x="1682750" y="3175"/>
                </a:cxn>
                <a:cxn ang="0">
                  <a:pos x="1920875" y="9525"/>
                </a:cxn>
                <a:cxn ang="0">
                  <a:pos x="2178050" y="22225"/>
                </a:cxn>
                <a:cxn ang="0">
                  <a:pos x="2451100" y="38100"/>
                </a:cxn>
                <a:cxn ang="0">
                  <a:pos x="2740025" y="63500"/>
                </a:cxn>
                <a:cxn ang="0">
                  <a:pos x="3048000" y="92075"/>
                </a:cxn>
                <a:cxn ang="0">
                  <a:pos x="3375025" y="127000"/>
                </a:cxn>
                <a:cxn ang="0">
                  <a:pos x="3717925" y="168275"/>
                </a:cxn>
                <a:cxn ang="0">
                  <a:pos x="4079875" y="219075"/>
                </a:cxn>
                <a:cxn ang="0">
                  <a:pos x="4457700" y="276225"/>
                </a:cxn>
                <a:cxn ang="0">
                  <a:pos x="4854575" y="342900"/>
                </a:cxn>
                <a:cxn ang="0">
                  <a:pos x="5270500" y="422275"/>
                </a:cxn>
                <a:cxn ang="0">
                  <a:pos x="5705475" y="508000"/>
                </a:cxn>
                <a:cxn ang="0">
                  <a:pos x="6159500" y="603250"/>
                </a:cxn>
                <a:cxn ang="0">
                  <a:pos x="6632575" y="711200"/>
                </a:cxn>
                <a:cxn ang="0">
                  <a:pos x="7124700" y="828675"/>
                </a:cxn>
                <a:cxn ang="0">
                  <a:pos x="7635875" y="958850"/>
                </a:cxn>
                <a:cxn ang="0">
                  <a:pos x="8166100" y="1101725"/>
                </a:cxn>
              </a:cxnLst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 cap="flat" cmpd="sng">
              <a:solidFill>
                <a:srgbClr val="FF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32" name="Freeform 26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927100"/>
                </a:cxn>
                <a:cxn ang="0">
                  <a:pos x="0" y="927100"/>
                </a:cxn>
                <a:cxn ang="0">
                  <a:pos x="142875" y="889000"/>
                </a:cxn>
                <a:cxn ang="0">
                  <a:pos x="533400" y="790575"/>
                </a:cxn>
                <a:cxn ang="0">
                  <a:pos x="803275" y="723900"/>
                </a:cxn>
                <a:cxn ang="0">
                  <a:pos x="1114425" y="650875"/>
                </a:cxn>
                <a:cxn ang="0">
                  <a:pos x="1460500" y="571500"/>
                </a:cxn>
                <a:cxn ang="0">
                  <a:pos x="1831975" y="485775"/>
                </a:cxn>
                <a:cxn ang="0">
                  <a:pos x="2225675" y="403225"/>
                </a:cxn>
                <a:cxn ang="0">
                  <a:pos x="2628900" y="320675"/>
                </a:cxn>
                <a:cxn ang="0">
                  <a:pos x="3041650" y="244475"/>
                </a:cxn>
                <a:cxn ang="0">
                  <a:pos x="3451225" y="171450"/>
                </a:cxn>
                <a:cxn ang="0">
                  <a:pos x="3654425" y="139700"/>
                </a:cxn>
                <a:cxn ang="0">
                  <a:pos x="3851275" y="107950"/>
                </a:cxn>
                <a:cxn ang="0">
                  <a:pos x="4048125" y="82550"/>
                </a:cxn>
                <a:cxn ang="0">
                  <a:pos x="4238625" y="57150"/>
                </a:cxn>
                <a:cxn ang="0">
                  <a:pos x="4425950" y="38100"/>
                </a:cxn>
                <a:cxn ang="0">
                  <a:pos x="4603750" y="22225"/>
                </a:cxn>
                <a:cxn ang="0">
                  <a:pos x="4775200" y="9525"/>
                </a:cxn>
                <a:cxn ang="0">
                  <a:pos x="4940300" y="0"/>
                </a:cxn>
              </a:cxnLst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 cap="flat" cmpd="sng">
              <a:solidFill>
                <a:srgbClr val="FF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 useBgFill="1">
          <p:nvSpPr>
            <p:cNvPr id="5133" name="Freeform 28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13004800" y="812800"/>
                </a:cxn>
                <a:cxn ang="0">
                  <a:pos x="12763500" y="904875"/>
                </a:cxn>
                <a:cxn ang="0">
                  <a:pos x="12506325" y="984250"/>
                </a:cxn>
                <a:cxn ang="0">
                  <a:pos x="12233275" y="1057275"/>
                </a:cxn>
                <a:cxn ang="0">
                  <a:pos x="11941175" y="1114425"/>
                </a:cxn>
                <a:cxn ang="0">
                  <a:pos x="11623675" y="1158875"/>
                </a:cxn>
                <a:cxn ang="0">
                  <a:pos x="11280775" y="1190625"/>
                </a:cxn>
                <a:cxn ang="0">
                  <a:pos x="10909300" y="1209675"/>
                </a:cxn>
                <a:cxn ang="0">
                  <a:pos x="10506075" y="1206500"/>
                </a:cxn>
                <a:cxn ang="0">
                  <a:pos x="10067925" y="1190625"/>
                </a:cxn>
                <a:cxn ang="0">
                  <a:pos x="9591675" y="1152525"/>
                </a:cxn>
                <a:cxn ang="0">
                  <a:pos x="9074150" y="1095375"/>
                </a:cxn>
                <a:cxn ang="0">
                  <a:pos x="8515350" y="1019175"/>
                </a:cxn>
                <a:cxn ang="0">
                  <a:pos x="7908925" y="917575"/>
                </a:cxn>
                <a:cxn ang="0">
                  <a:pos x="7251700" y="793750"/>
                </a:cxn>
                <a:cxn ang="0">
                  <a:pos x="6543675" y="644525"/>
                </a:cxn>
                <a:cxn ang="0">
                  <a:pos x="5778500" y="469900"/>
                </a:cxn>
                <a:cxn ang="0">
                  <a:pos x="5391150" y="381000"/>
                </a:cxn>
                <a:cxn ang="0">
                  <a:pos x="4657725" y="234950"/>
                </a:cxn>
                <a:cxn ang="0">
                  <a:pos x="3987800" y="130175"/>
                </a:cxn>
                <a:cxn ang="0">
                  <a:pos x="3375025" y="57150"/>
                </a:cxn>
                <a:cxn ang="0">
                  <a:pos x="2819400" y="15875"/>
                </a:cxn>
                <a:cxn ang="0">
                  <a:pos x="2320925" y="0"/>
                </a:cxn>
                <a:cxn ang="0">
                  <a:pos x="1876425" y="6350"/>
                </a:cxn>
                <a:cxn ang="0">
                  <a:pos x="1482725" y="31750"/>
                </a:cxn>
                <a:cxn ang="0">
                  <a:pos x="1136650" y="69850"/>
                </a:cxn>
                <a:cxn ang="0">
                  <a:pos x="841375" y="117475"/>
                </a:cxn>
                <a:cxn ang="0">
                  <a:pos x="593725" y="171450"/>
                </a:cxn>
                <a:cxn ang="0">
                  <a:pos x="393700" y="228600"/>
                </a:cxn>
                <a:cxn ang="0">
                  <a:pos x="234950" y="279400"/>
                </a:cxn>
                <a:cxn ang="0">
                  <a:pos x="76200" y="342900"/>
                </a:cxn>
                <a:cxn ang="0">
                  <a:pos x="0" y="381000"/>
                </a:cxn>
                <a:cxn ang="0">
                  <a:pos x="13004800" y="1892300"/>
                </a:cxn>
                <a:cxn ang="0">
                  <a:pos x="13011150" y="1882775"/>
                </a:cxn>
                <a:cxn ang="0">
                  <a:pos x="13011150" y="809625"/>
                </a:cxn>
                <a:cxn ang="0">
                  <a:pos x="13004800" y="812800"/>
                </a:cxn>
              </a:cxnLst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2" name="Date Placeholder 4"/>
          <p:cNvSpPr>
            <a:spLocks noGrp="1"/>
          </p:cNvSpPr>
          <p:nvPr>
            <p:ph type="dt" sz="half" idx="12"/>
          </p:nvPr>
        </p:nvSpPr>
        <p:spPr>
          <a:xfrm>
            <a:off x="5164138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A233A9-A42C-4201-BFAB-2A6C6949AE1B}" type="datetime1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by@</a:t>
            </a: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研究生部 原辉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2011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fld id="{9A0DB2DC-4C9A-4742-B13C-FB6460FD3503}" type="slidenum">
              <a:rPr lang="zh-CN" altLang="en-US" dirty="0">
                <a:ea typeface="华文楷体" panose="02010600040101010101" pitchFamily="2" charset="-122"/>
              </a:rPr>
            </a:fld>
            <a:endParaRPr lang="zh-CN" altLang="en-US" dirty="0"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147" name="Group 8"/>
          <p:cNvGrpSpPr>
            <a:grpSpLocks noChangeAspect="1"/>
          </p:cNvGrpSpPr>
          <p:nvPr/>
        </p:nvGrpSpPr>
        <p:grpSpPr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153" name="Freeform 14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4286250" y="0"/>
                </a:cxn>
                <a:cxn ang="0">
                  <a:pos x="4286250" y="0"/>
                </a:cxn>
                <a:cxn ang="0">
                  <a:pos x="4105275" y="28575"/>
                </a:cxn>
                <a:cxn ang="0">
                  <a:pos x="3921125" y="60325"/>
                </a:cxn>
                <a:cxn ang="0">
                  <a:pos x="3733800" y="95250"/>
                </a:cxn>
                <a:cxn ang="0">
                  <a:pos x="3540125" y="130175"/>
                </a:cxn>
                <a:cxn ang="0">
                  <a:pos x="3343275" y="171450"/>
                </a:cxn>
                <a:cxn ang="0">
                  <a:pos x="3140075" y="212725"/>
                </a:cxn>
                <a:cxn ang="0">
                  <a:pos x="2933700" y="260350"/>
                </a:cxn>
                <a:cxn ang="0">
                  <a:pos x="2720975" y="307975"/>
                </a:cxn>
                <a:cxn ang="0">
                  <a:pos x="2720975" y="307975"/>
                </a:cxn>
                <a:cxn ang="0">
                  <a:pos x="2336800" y="400050"/>
                </a:cxn>
                <a:cxn ang="0">
                  <a:pos x="1962150" y="482600"/>
                </a:cxn>
                <a:cxn ang="0">
                  <a:pos x="1603375" y="558800"/>
                </a:cxn>
                <a:cxn ang="0">
                  <a:pos x="1257300" y="631825"/>
                </a:cxn>
                <a:cxn ang="0">
                  <a:pos x="927100" y="695325"/>
                </a:cxn>
                <a:cxn ang="0">
                  <a:pos x="606425" y="752475"/>
                </a:cxn>
                <a:cxn ang="0">
                  <a:pos x="298450" y="806450"/>
                </a:cxn>
                <a:cxn ang="0">
                  <a:pos x="0" y="854075"/>
                </a:cxn>
                <a:cxn ang="0">
                  <a:pos x="0" y="854075"/>
                </a:cxn>
                <a:cxn ang="0">
                  <a:pos x="206375" y="882650"/>
                </a:cxn>
                <a:cxn ang="0">
                  <a:pos x="403225" y="908050"/>
                </a:cxn>
                <a:cxn ang="0">
                  <a:pos x="593725" y="930275"/>
                </a:cxn>
                <a:cxn ang="0">
                  <a:pos x="781050" y="949325"/>
                </a:cxn>
                <a:cxn ang="0">
                  <a:pos x="962025" y="968375"/>
                </a:cxn>
                <a:cxn ang="0">
                  <a:pos x="1136650" y="981075"/>
                </a:cxn>
                <a:cxn ang="0">
                  <a:pos x="1304925" y="993775"/>
                </a:cxn>
                <a:cxn ang="0">
                  <a:pos x="1470025" y="1003300"/>
                </a:cxn>
                <a:cxn ang="0">
                  <a:pos x="1631950" y="1009650"/>
                </a:cxn>
                <a:cxn ang="0">
                  <a:pos x="1787525" y="1012825"/>
                </a:cxn>
                <a:cxn ang="0">
                  <a:pos x="1936750" y="1016000"/>
                </a:cxn>
                <a:cxn ang="0">
                  <a:pos x="2082800" y="1016000"/>
                </a:cxn>
                <a:cxn ang="0">
                  <a:pos x="2225675" y="1012825"/>
                </a:cxn>
                <a:cxn ang="0">
                  <a:pos x="2365375" y="1009650"/>
                </a:cxn>
                <a:cxn ang="0">
                  <a:pos x="2498725" y="1003300"/>
                </a:cxn>
                <a:cxn ang="0">
                  <a:pos x="2628900" y="993775"/>
                </a:cxn>
                <a:cxn ang="0">
                  <a:pos x="2752725" y="984250"/>
                </a:cxn>
                <a:cxn ang="0">
                  <a:pos x="2876550" y="971550"/>
                </a:cxn>
                <a:cxn ang="0">
                  <a:pos x="2994025" y="955675"/>
                </a:cxn>
                <a:cxn ang="0">
                  <a:pos x="3111500" y="939800"/>
                </a:cxn>
                <a:cxn ang="0">
                  <a:pos x="3222625" y="920750"/>
                </a:cxn>
                <a:cxn ang="0">
                  <a:pos x="3333750" y="901700"/>
                </a:cxn>
                <a:cxn ang="0">
                  <a:pos x="3438525" y="879475"/>
                </a:cxn>
                <a:cxn ang="0">
                  <a:pos x="3543300" y="857250"/>
                </a:cxn>
                <a:cxn ang="0">
                  <a:pos x="3644900" y="831850"/>
                </a:cxn>
                <a:cxn ang="0">
                  <a:pos x="3743325" y="806450"/>
                </a:cxn>
                <a:cxn ang="0">
                  <a:pos x="3838575" y="777875"/>
                </a:cxn>
                <a:cxn ang="0">
                  <a:pos x="3933825" y="749300"/>
                </a:cxn>
                <a:cxn ang="0">
                  <a:pos x="4114800" y="685800"/>
                </a:cxn>
                <a:cxn ang="0">
                  <a:pos x="4289425" y="619125"/>
                </a:cxn>
                <a:cxn ang="0">
                  <a:pos x="4289425" y="619125"/>
                </a:cxn>
                <a:cxn ang="0">
                  <a:pos x="4295775" y="615950"/>
                </a:cxn>
                <a:cxn ang="0">
                  <a:pos x="4295775" y="615950"/>
                </a:cxn>
                <a:cxn ang="0">
                  <a:pos x="4295775" y="0"/>
                </a:cxn>
                <a:cxn ang="0">
                  <a:pos x="4295775" y="0"/>
                </a:cxn>
                <a:cxn ang="0">
                  <a:pos x="4286250" y="0"/>
                </a:cxn>
                <a:cxn ang="0">
                  <a:pos x="4286250" y="0"/>
                </a:cxn>
              </a:cxnLst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4" name="Freeform 1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8280401" y="1133475"/>
                </a:cxn>
                <a:cxn ang="0">
                  <a:pos x="7912101" y="1089025"/>
                </a:cxn>
                <a:cxn ang="0">
                  <a:pos x="7108826" y="968375"/>
                </a:cxn>
                <a:cxn ang="0">
                  <a:pos x="6213476" y="806450"/>
                </a:cxn>
                <a:cxn ang="0">
                  <a:pos x="5216526" y="593725"/>
                </a:cxn>
                <a:cxn ang="0">
                  <a:pos x="4676776" y="469900"/>
                </a:cxn>
                <a:cxn ang="0">
                  <a:pos x="4257676" y="374650"/>
                </a:cxn>
                <a:cxn ang="0">
                  <a:pos x="3857625" y="292100"/>
                </a:cxn>
                <a:cxn ang="0">
                  <a:pos x="3476625" y="222250"/>
                </a:cxn>
                <a:cxn ang="0">
                  <a:pos x="3111500" y="161925"/>
                </a:cxn>
                <a:cxn ang="0">
                  <a:pos x="2762250" y="114300"/>
                </a:cxn>
                <a:cxn ang="0">
                  <a:pos x="2117725" y="44450"/>
                </a:cxn>
                <a:cxn ang="0">
                  <a:pos x="1539875" y="6350"/>
                </a:cxn>
                <a:cxn ang="0">
                  <a:pos x="1022350" y="0"/>
                </a:cxn>
                <a:cxn ang="0">
                  <a:pos x="568325" y="15875"/>
                </a:cxn>
                <a:cxn ang="0">
                  <a:pos x="174625" y="50800"/>
                </a:cxn>
                <a:cxn ang="0">
                  <a:pos x="0" y="76200"/>
                </a:cxn>
                <a:cxn ang="0">
                  <a:pos x="498475" y="136525"/>
                </a:cxn>
                <a:cxn ang="0">
                  <a:pos x="1035050" y="222250"/>
                </a:cxn>
                <a:cxn ang="0">
                  <a:pos x="1609725" y="333375"/>
                </a:cxn>
                <a:cxn ang="0">
                  <a:pos x="2225675" y="469900"/>
                </a:cxn>
                <a:cxn ang="0">
                  <a:pos x="2787650" y="600075"/>
                </a:cxn>
                <a:cxn ang="0">
                  <a:pos x="3822700" y="819150"/>
                </a:cxn>
                <a:cxn ang="0">
                  <a:pos x="4298951" y="908050"/>
                </a:cxn>
                <a:cxn ang="0">
                  <a:pos x="4749801" y="984250"/>
                </a:cxn>
                <a:cxn ang="0">
                  <a:pos x="5175251" y="1050925"/>
                </a:cxn>
                <a:cxn ang="0">
                  <a:pos x="5575301" y="1101725"/>
                </a:cxn>
                <a:cxn ang="0">
                  <a:pos x="5953126" y="1146175"/>
                </a:cxn>
                <a:cxn ang="0">
                  <a:pos x="6308726" y="1174750"/>
                </a:cxn>
                <a:cxn ang="0">
                  <a:pos x="6642101" y="1196975"/>
                </a:cxn>
                <a:cxn ang="0">
                  <a:pos x="6959601" y="1209675"/>
                </a:cxn>
                <a:cxn ang="0">
                  <a:pos x="7254876" y="1209675"/>
                </a:cxn>
                <a:cxn ang="0">
                  <a:pos x="7534276" y="1203325"/>
                </a:cxn>
                <a:cxn ang="0">
                  <a:pos x="7797801" y="1187450"/>
                </a:cxn>
                <a:cxn ang="0">
                  <a:pos x="8045451" y="1162050"/>
                </a:cxn>
                <a:cxn ang="0">
                  <a:pos x="8280401" y="1133475"/>
                </a:cxn>
              </a:cxnLst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5" name="Freeform 22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111125"/>
                </a:cxn>
                <a:cxn ang="0">
                  <a:pos x="0" y="111125"/>
                </a:cxn>
                <a:cxn ang="0">
                  <a:pos x="28575" y="104775"/>
                </a:cxn>
                <a:cxn ang="0">
                  <a:pos x="114300" y="88900"/>
                </a:cxn>
                <a:cxn ang="0">
                  <a:pos x="260350" y="66675"/>
                </a:cxn>
                <a:cxn ang="0">
                  <a:pos x="355600" y="53975"/>
                </a:cxn>
                <a:cxn ang="0">
                  <a:pos x="466725" y="41275"/>
                </a:cxn>
                <a:cxn ang="0">
                  <a:pos x="590550" y="31750"/>
                </a:cxn>
                <a:cxn ang="0">
                  <a:pos x="733425" y="22225"/>
                </a:cxn>
                <a:cxn ang="0">
                  <a:pos x="889000" y="12700"/>
                </a:cxn>
                <a:cxn ang="0">
                  <a:pos x="1063625" y="6350"/>
                </a:cxn>
                <a:cxn ang="0">
                  <a:pos x="1254125" y="3175"/>
                </a:cxn>
                <a:cxn ang="0">
                  <a:pos x="1460500" y="0"/>
                </a:cxn>
                <a:cxn ang="0">
                  <a:pos x="1682750" y="3175"/>
                </a:cxn>
                <a:cxn ang="0">
                  <a:pos x="1920875" y="9525"/>
                </a:cxn>
                <a:cxn ang="0">
                  <a:pos x="2178050" y="22225"/>
                </a:cxn>
                <a:cxn ang="0">
                  <a:pos x="2451100" y="38100"/>
                </a:cxn>
                <a:cxn ang="0">
                  <a:pos x="2740025" y="63500"/>
                </a:cxn>
                <a:cxn ang="0">
                  <a:pos x="3048000" y="92075"/>
                </a:cxn>
                <a:cxn ang="0">
                  <a:pos x="3375025" y="127000"/>
                </a:cxn>
                <a:cxn ang="0">
                  <a:pos x="3717925" y="168275"/>
                </a:cxn>
                <a:cxn ang="0">
                  <a:pos x="4079875" y="219075"/>
                </a:cxn>
                <a:cxn ang="0">
                  <a:pos x="4457700" y="276225"/>
                </a:cxn>
                <a:cxn ang="0">
                  <a:pos x="4854575" y="342900"/>
                </a:cxn>
                <a:cxn ang="0">
                  <a:pos x="5270500" y="422275"/>
                </a:cxn>
                <a:cxn ang="0">
                  <a:pos x="5705475" y="508000"/>
                </a:cxn>
                <a:cxn ang="0">
                  <a:pos x="6159500" y="603250"/>
                </a:cxn>
                <a:cxn ang="0">
                  <a:pos x="6632575" y="711200"/>
                </a:cxn>
                <a:cxn ang="0">
                  <a:pos x="7124700" y="828675"/>
                </a:cxn>
                <a:cxn ang="0">
                  <a:pos x="7635875" y="958850"/>
                </a:cxn>
                <a:cxn ang="0">
                  <a:pos x="8166100" y="1101725"/>
                </a:cxn>
              </a:cxnLst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 cap="flat" cmpd="sng">
              <a:solidFill>
                <a:srgbClr val="FF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6" name="Freeform 26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927100"/>
                </a:cxn>
                <a:cxn ang="0">
                  <a:pos x="0" y="927100"/>
                </a:cxn>
                <a:cxn ang="0">
                  <a:pos x="142875" y="889000"/>
                </a:cxn>
                <a:cxn ang="0">
                  <a:pos x="533400" y="790575"/>
                </a:cxn>
                <a:cxn ang="0">
                  <a:pos x="803275" y="723900"/>
                </a:cxn>
                <a:cxn ang="0">
                  <a:pos x="1114425" y="650875"/>
                </a:cxn>
                <a:cxn ang="0">
                  <a:pos x="1460500" y="571500"/>
                </a:cxn>
                <a:cxn ang="0">
                  <a:pos x="1831975" y="485775"/>
                </a:cxn>
                <a:cxn ang="0">
                  <a:pos x="2225675" y="403225"/>
                </a:cxn>
                <a:cxn ang="0">
                  <a:pos x="2628900" y="320675"/>
                </a:cxn>
                <a:cxn ang="0">
                  <a:pos x="3041650" y="244475"/>
                </a:cxn>
                <a:cxn ang="0">
                  <a:pos x="3451225" y="171450"/>
                </a:cxn>
                <a:cxn ang="0">
                  <a:pos x="3654425" y="139700"/>
                </a:cxn>
                <a:cxn ang="0">
                  <a:pos x="3851275" y="107950"/>
                </a:cxn>
                <a:cxn ang="0">
                  <a:pos x="4048125" y="82550"/>
                </a:cxn>
                <a:cxn ang="0">
                  <a:pos x="4238625" y="57150"/>
                </a:cxn>
                <a:cxn ang="0">
                  <a:pos x="4425950" y="38100"/>
                </a:cxn>
                <a:cxn ang="0">
                  <a:pos x="4603750" y="22225"/>
                </a:cxn>
                <a:cxn ang="0">
                  <a:pos x="4775200" y="9525"/>
                </a:cxn>
                <a:cxn ang="0">
                  <a:pos x="4940300" y="0"/>
                </a:cxn>
              </a:cxnLst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 cap="flat" cmpd="sng">
              <a:solidFill>
                <a:srgbClr val="FF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 useBgFill="1">
          <p:nvSpPr>
            <p:cNvPr id="6157" name="Freeform 10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13004800" y="812800"/>
                </a:cxn>
                <a:cxn ang="0">
                  <a:pos x="12763500" y="904875"/>
                </a:cxn>
                <a:cxn ang="0">
                  <a:pos x="12506325" y="984250"/>
                </a:cxn>
                <a:cxn ang="0">
                  <a:pos x="12233275" y="1057275"/>
                </a:cxn>
                <a:cxn ang="0">
                  <a:pos x="11941175" y="1114425"/>
                </a:cxn>
                <a:cxn ang="0">
                  <a:pos x="11623675" y="1158875"/>
                </a:cxn>
                <a:cxn ang="0">
                  <a:pos x="11280775" y="1190625"/>
                </a:cxn>
                <a:cxn ang="0">
                  <a:pos x="10909300" y="1209675"/>
                </a:cxn>
                <a:cxn ang="0">
                  <a:pos x="10506075" y="1206500"/>
                </a:cxn>
                <a:cxn ang="0">
                  <a:pos x="10067925" y="1190625"/>
                </a:cxn>
                <a:cxn ang="0">
                  <a:pos x="9591675" y="1152525"/>
                </a:cxn>
                <a:cxn ang="0">
                  <a:pos x="9074150" y="1095375"/>
                </a:cxn>
                <a:cxn ang="0">
                  <a:pos x="8515350" y="1019175"/>
                </a:cxn>
                <a:cxn ang="0">
                  <a:pos x="7908925" y="917575"/>
                </a:cxn>
                <a:cxn ang="0">
                  <a:pos x="7251700" y="793750"/>
                </a:cxn>
                <a:cxn ang="0">
                  <a:pos x="6543675" y="644525"/>
                </a:cxn>
                <a:cxn ang="0">
                  <a:pos x="5778500" y="469900"/>
                </a:cxn>
                <a:cxn ang="0">
                  <a:pos x="5391150" y="381000"/>
                </a:cxn>
                <a:cxn ang="0">
                  <a:pos x="4657725" y="234950"/>
                </a:cxn>
                <a:cxn ang="0">
                  <a:pos x="3987800" y="130175"/>
                </a:cxn>
                <a:cxn ang="0">
                  <a:pos x="3375025" y="57150"/>
                </a:cxn>
                <a:cxn ang="0">
                  <a:pos x="2819400" y="15875"/>
                </a:cxn>
                <a:cxn ang="0">
                  <a:pos x="2320925" y="0"/>
                </a:cxn>
                <a:cxn ang="0">
                  <a:pos x="1876425" y="6350"/>
                </a:cxn>
                <a:cxn ang="0">
                  <a:pos x="1482725" y="31750"/>
                </a:cxn>
                <a:cxn ang="0">
                  <a:pos x="1136650" y="69850"/>
                </a:cxn>
                <a:cxn ang="0">
                  <a:pos x="841375" y="117475"/>
                </a:cxn>
                <a:cxn ang="0">
                  <a:pos x="593725" y="171450"/>
                </a:cxn>
                <a:cxn ang="0">
                  <a:pos x="393700" y="228600"/>
                </a:cxn>
                <a:cxn ang="0">
                  <a:pos x="234950" y="279400"/>
                </a:cxn>
                <a:cxn ang="0">
                  <a:pos x="76200" y="342900"/>
                </a:cxn>
                <a:cxn ang="0">
                  <a:pos x="0" y="381000"/>
                </a:cxn>
                <a:cxn ang="0">
                  <a:pos x="13004800" y="1892300"/>
                </a:cxn>
                <a:cxn ang="0">
                  <a:pos x="13011150" y="1882775"/>
                </a:cxn>
                <a:cxn ang="0">
                  <a:pos x="13011150" y="809625"/>
                </a:cxn>
                <a:cxn ang="0">
                  <a:pos x="13004800" y="812800"/>
                </a:cxn>
              </a:cxnLst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Date Placeholder 4"/>
          <p:cNvSpPr>
            <a:spLocks noGrp="1"/>
          </p:cNvSpPr>
          <p:nvPr>
            <p:ph type="dt" sz="half" idx="12"/>
          </p:nvPr>
        </p:nvSpPr>
        <p:spPr>
          <a:xfrm>
            <a:off x="5164138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9F146FF-3463-4ACC-83D5-1E1B18280F30}" type="datetime1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by@</a:t>
            </a: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研究生部 原辉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2011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fld id="{9A0DB2DC-4C9A-4742-B13C-FB6460FD3503}" type="slidenum">
              <a:rPr lang="zh-CN" altLang="en-US" dirty="0">
                <a:ea typeface="华文楷体" panose="02010600040101010101" pitchFamily="2" charset="-122"/>
              </a:rPr>
            </a:fld>
            <a:endParaRPr lang="zh-CN" altLang="en-US" dirty="0"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4286250" y="0"/>
                </a:cxn>
                <a:cxn ang="0">
                  <a:pos x="4286250" y="0"/>
                </a:cxn>
                <a:cxn ang="0">
                  <a:pos x="4105275" y="28575"/>
                </a:cxn>
                <a:cxn ang="0">
                  <a:pos x="3921125" y="60325"/>
                </a:cxn>
                <a:cxn ang="0">
                  <a:pos x="3733800" y="95250"/>
                </a:cxn>
                <a:cxn ang="0">
                  <a:pos x="3540125" y="130175"/>
                </a:cxn>
                <a:cxn ang="0">
                  <a:pos x="3343275" y="171450"/>
                </a:cxn>
                <a:cxn ang="0">
                  <a:pos x="3140075" y="212725"/>
                </a:cxn>
                <a:cxn ang="0">
                  <a:pos x="2933700" y="260350"/>
                </a:cxn>
                <a:cxn ang="0">
                  <a:pos x="2720975" y="307975"/>
                </a:cxn>
                <a:cxn ang="0">
                  <a:pos x="2720975" y="307975"/>
                </a:cxn>
                <a:cxn ang="0">
                  <a:pos x="2336800" y="400050"/>
                </a:cxn>
                <a:cxn ang="0">
                  <a:pos x="1962150" y="482600"/>
                </a:cxn>
                <a:cxn ang="0">
                  <a:pos x="1603375" y="558800"/>
                </a:cxn>
                <a:cxn ang="0">
                  <a:pos x="1257300" y="631825"/>
                </a:cxn>
                <a:cxn ang="0">
                  <a:pos x="927100" y="695325"/>
                </a:cxn>
                <a:cxn ang="0">
                  <a:pos x="606425" y="752475"/>
                </a:cxn>
                <a:cxn ang="0">
                  <a:pos x="298450" y="806450"/>
                </a:cxn>
                <a:cxn ang="0">
                  <a:pos x="0" y="854075"/>
                </a:cxn>
                <a:cxn ang="0">
                  <a:pos x="0" y="854075"/>
                </a:cxn>
                <a:cxn ang="0">
                  <a:pos x="206375" y="882650"/>
                </a:cxn>
                <a:cxn ang="0">
                  <a:pos x="403225" y="908050"/>
                </a:cxn>
                <a:cxn ang="0">
                  <a:pos x="593725" y="930275"/>
                </a:cxn>
                <a:cxn ang="0">
                  <a:pos x="781050" y="949325"/>
                </a:cxn>
                <a:cxn ang="0">
                  <a:pos x="962025" y="968375"/>
                </a:cxn>
                <a:cxn ang="0">
                  <a:pos x="1136650" y="981075"/>
                </a:cxn>
                <a:cxn ang="0">
                  <a:pos x="1304925" y="993775"/>
                </a:cxn>
                <a:cxn ang="0">
                  <a:pos x="1470025" y="1003300"/>
                </a:cxn>
                <a:cxn ang="0">
                  <a:pos x="1631950" y="1009650"/>
                </a:cxn>
                <a:cxn ang="0">
                  <a:pos x="1787525" y="1012825"/>
                </a:cxn>
                <a:cxn ang="0">
                  <a:pos x="1936750" y="1016000"/>
                </a:cxn>
                <a:cxn ang="0">
                  <a:pos x="2082800" y="1016000"/>
                </a:cxn>
                <a:cxn ang="0">
                  <a:pos x="2225675" y="1012825"/>
                </a:cxn>
                <a:cxn ang="0">
                  <a:pos x="2365375" y="1009650"/>
                </a:cxn>
                <a:cxn ang="0">
                  <a:pos x="2498725" y="1003300"/>
                </a:cxn>
                <a:cxn ang="0">
                  <a:pos x="2628900" y="993775"/>
                </a:cxn>
                <a:cxn ang="0">
                  <a:pos x="2752725" y="984250"/>
                </a:cxn>
                <a:cxn ang="0">
                  <a:pos x="2876550" y="971550"/>
                </a:cxn>
                <a:cxn ang="0">
                  <a:pos x="2994025" y="955675"/>
                </a:cxn>
                <a:cxn ang="0">
                  <a:pos x="3111500" y="939800"/>
                </a:cxn>
                <a:cxn ang="0">
                  <a:pos x="3222625" y="920750"/>
                </a:cxn>
                <a:cxn ang="0">
                  <a:pos x="3333750" y="901700"/>
                </a:cxn>
                <a:cxn ang="0">
                  <a:pos x="3438525" y="879475"/>
                </a:cxn>
                <a:cxn ang="0">
                  <a:pos x="3543300" y="857250"/>
                </a:cxn>
                <a:cxn ang="0">
                  <a:pos x="3644900" y="831850"/>
                </a:cxn>
                <a:cxn ang="0">
                  <a:pos x="3743325" y="806450"/>
                </a:cxn>
                <a:cxn ang="0">
                  <a:pos x="3838575" y="777875"/>
                </a:cxn>
                <a:cxn ang="0">
                  <a:pos x="3933825" y="749300"/>
                </a:cxn>
                <a:cxn ang="0">
                  <a:pos x="4114800" y="685800"/>
                </a:cxn>
                <a:cxn ang="0">
                  <a:pos x="4289425" y="619125"/>
                </a:cxn>
                <a:cxn ang="0">
                  <a:pos x="4289425" y="619125"/>
                </a:cxn>
                <a:cxn ang="0">
                  <a:pos x="4295775" y="615950"/>
                </a:cxn>
                <a:cxn ang="0">
                  <a:pos x="4295775" y="615950"/>
                </a:cxn>
                <a:cxn ang="0">
                  <a:pos x="4295775" y="0"/>
                </a:cxn>
                <a:cxn ang="0">
                  <a:pos x="4295775" y="0"/>
                </a:cxn>
                <a:cxn ang="0">
                  <a:pos x="4286250" y="0"/>
                </a:cxn>
                <a:cxn ang="0">
                  <a:pos x="4286250" y="0"/>
                </a:cxn>
              </a:cxnLst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34" name="Freeform 1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8280401" y="1133475"/>
                </a:cxn>
                <a:cxn ang="0">
                  <a:pos x="7912101" y="1089025"/>
                </a:cxn>
                <a:cxn ang="0">
                  <a:pos x="7108826" y="968375"/>
                </a:cxn>
                <a:cxn ang="0">
                  <a:pos x="6213476" y="806450"/>
                </a:cxn>
                <a:cxn ang="0">
                  <a:pos x="5216526" y="593725"/>
                </a:cxn>
                <a:cxn ang="0">
                  <a:pos x="4676776" y="469900"/>
                </a:cxn>
                <a:cxn ang="0">
                  <a:pos x="4257676" y="374650"/>
                </a:cxn>
                <a:cxn ang="0">
                  <a:pos x="3857625" y="292100"/>
                </a:cxn>
                <a:cxn ang="0">
                  <a:pos x="3476625" y="222250"/>
                </a:cxn>
                <a:cxn ang="0">
                  <a:pos x="3111500" y="161925"/>
                </a:cxn>
                <a:cxn ang="0">
                  <a:pos x="2762250" y="114300"/>
                </a:cxn>
                <a:cxn ang="0">
                  <a:pos x="2117725" y="44450"/>
                </a:cxn>
                <a:cxn ang="0">
                  <a:pos x="1539875" y="6350"/>
                </a:cxn>
                <a:cxn ang="0">
                  <a:pos x="1022350" y="0"/>
                </a:cxn>
                <a:cxn ang="0">
                  <a:pos x="568325" y="15875"/>
                </a:cxn>
                <a:cxn ang="0">
                  <a:pos x="174625" y="50800"/>
                </a:cxn>
                <a:cxn ang="0">
                  <a:pos x="0" y="76200"/>
                </a:cxn>
                <a:cxn ang="0">
                  <a:pos x="498475" y="136525"/>
                </a:cxn>
                <a:cxn ang="0">
                  <a:pos x="1035050" y="222250"/>
                </a:cxn>
                <a:cxn ang="0">
                  <a:pos x="1609725" y="333375"/>
                </a:cxn>
                <a:cxn ang="0">
                  <a:pos x="2225675" y="469900"/>
                </a:cxn>
                <a:cxn ang="0">
                  <a:pos x="2787650" y="600075"/>
                </a:cxn>
                <a:cxn ang="0">
                  <a:pos x="3822700" y="819150"/>
                </a:cxn>
                <a:cxn ang="0">
                  <a:pos x="4298951" y="908050"/>
                </a:cxn>
                <a:cxn ang="0">
                  <a:pos x="4749801" y="984250"/>
                </a:cxn>
                <a:cxn ang="0">
                  <a:pos x="5175251" y="1050925"/>
                </a:cxn>
                <a:cxn ang="0">
                  <a:pos x="5575301" y="1101725"/>
                </a:cxn>
                <a:cxn ang="0">
                  <a:pos x="5953126" y="1146175"/>
                </a:cxn>
                <a:cxn ang="0">
                  <a:pos x="6308726" y="1174750"/>
                </a:cxn>
                <a:cxn ang="0">
                  <a:pos x="6642101" y="1196975"/>
                </a:cxn>
                <a:cxn ang="0">
                  <a:pos x="6959601" y="1209675"/>
                </a:cxn>
                <a:cxn ang="0">
                  <a:pos x="7254876" y="1209675"/>
                </a:cxn>
                <a:cxn ang="0">
                  <a:pos x="7534276" y="1203325"/>
                </a:cxn>
                <a:cxn ang="0">
                  <a:pos x="7797801" y="1187450"/>
                </a:cxn>
                <a:cxn ang="0">
                  <a:pos x="8045451" y="1162050"/>
                </a:cxn>
                <a:cxn ang="0">
                  <a:pos x="8280401" y="1133475"/>
                </a:cxn>
              </a:cxnLst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35" name="Freeform 22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111125"/>
                </a:cxn>
                <a:cxn ang="0">
                  <a:pos x="0" y="111125"/>
                </a:cxn>
                <a:cxn ang="0">
                  <a:pos x="28575" y="104775"/>
                </a:cxn>
                <a:cxn ang="0">
                  <a:pos x="114300" y="88900"/>
                </a:cxn>
                <a:cxn ang="0">
                  <a:pos x="260350" y="66675"/>
                </a:cxn>
                <a:cxn ang="0">
                  <a:pos x="355600" y="53975"/>
                </a:cxn>
                <a:cxn ang="0">
                  <a:pos x="466725" y="41275"/>
                </a:cxn>
                <a:cxn ang="0">
                  <a:pos x="590550" y="31750"/>
                </a:cxn>
                <a:cxn ang="0">
                  <a:pos x="733425" y="22225"/>
                </a:cxn>
                <a:cxn ang="0">
                  <a:pos x="889000" y="12700"/>
                </a:cxn>
                <a:cxn ang="0">
                  <a:pos x="1063625" y="6350"/>
                </a:cxn>
                <a:cxn ang="0">
                  <a:pos x="1254125" y="3175"/>
                </a:cxn>
                <a:cxn ang="0">
                  <a:pos x="1460500" y="0"/>
                </a:cxn>
                <a:cxn ang="0">
                  <a:pos x="1682750" y="3175"/>
                </a:cxn>
                <a:cxn ang="0">
                  <a:pos x="1920875" y="9525"/>
                </a:cxn>
                <a:cxn ang="0">
                  <a:pos x="2178050" y="22225"/>
                </a:cxn>
                <a:cxn ang="0">
                  <a:pos x="2451100" y="38100"/>
                </a:cxn>
                <a:cxn ang="0">
                  <a:pos x="2740025" y="63500"/>
                </a:cxn>
                <a:cxn ang="0">
                  <a:pos x="3048000" y="92075"/>
                </a:cxn>
                <a:cxn ang="0">
                  <a:pos x="3375025" y="127000"/>
                </a:cxn>
                <a:cxn ang="0">
                  <a:pos x="3717925" y="168275"/>
                </a:cxn>
                <a:cxn ang="0">
                  <a:pos x="4079875" y="219075"/>
                </a:cxn>
                <a:cxn ang="0">
                  <a:pos x="4457700" y="276225"/>
                </a:cxn>
                <a:cxn ang="0">
                  <a:pos x="4854575" y="342900"/>
                </a:cxn>
                <a:cxn ang="0">
                  <a:pos x="5270500" y="422275"/>
                </a:cxn>
                <a:cxn ang="0">
                  <a:pos x="5705475" y="508000"/>
                </a:cxn>
                <a:cxn ang="0">
                  <a:pos x="6159500" y="603250"/>
                </a:cxn>
                <a:cxn ang="0">
                  <a:pos x="6632575" y="711200"/>
                </a:cxn>
                <a:cxn ang="0">
                  <a:pos x="7124700" y="828675"/>
                </a:cxn>
                <a:cxn ang="0">
                  <a:pos x="7635875" y="958850"/>
                </a:cxn>
                <a:cxn ang="0">
                  <a:pos x="8166100" y="1101725"/>
                </a:cxn>
              </a:cxnLst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 cap="flat" cmpd="sng">
              <a:solidFill>
                <a:srgbClr val="FF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36" name="Freeform 26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927100"/>
                </a:cxn>
                <a:cxn ang="0">
                  <a:pos x="0" y="927100"/>
                </a:cxn>
                <a:cxn ang="0">
                  <a:pos x="142875" y="889000"/>
                </a:cxn>
                <a:cxn ang="0">
                  <a:pos x="533400" y="790575"/>
                </a:cxn>
                <a:cxn ang="0">
                  <a:pos x="803275" y="723900"/>
                </a:cxn>
                <a:cxn ang="0">
                  <a:pos x="1114425" y="650875"/>
                </a:cxn>
                <a:cxn ang="0">
                  <a:pos x="1460500" y="571500"/>
                </a:cxn>
                <a:cxn ang="0">
                  <a:pos x="1831975" y="485775"/>
                </a:cxn>
                <a:cxn ang="0">
                  <a:pos x="2225675" y="403225"/>
                </a:cxn>
                <a:cxn ang="0">
                  <a:pos x="2628900" y="320675"/>
                </a:cxn>
                <a:cxn ang="0">
                  <a:pos x="3041650" y="244475"/>
                </a:cxn>
                <a:cxn ang="0">
                  <a:pos x="3451225" y="171450"/>
                </a:cxn>
                <a:cxn ang="0">
                  <a:pos x="3654425" y="139700"/>
                </a:cxn>
                <a:cxn ang="0">
                  <a:pos x="3851275" y="107950"/>
                </a:cxn>
                <a:cxn ang="0">
                  <a:pos x="4048125" y="82550"/>
                </a:cxn>
                <a:cxn ang="0">
                  <a:pos x="4238625" y="57150"/>
                </a:cxn>
                <a:cxn ang="0">
                  <a:pos x="4425950" y="38100"/>
                </a:cxn>
                <a:cxn ang="0">
                  <a:pos x="4603750" y="22225"/>
                </a:cxn>
                <a:cxn ang="0">
                  <a:pos x="4775200" y="9525"/>
                </a:cxn>
                <a:cxn ang="0">
                  <a:pos x="4940300" y="0"/>
                </a:cxn>
              </a:cxnLst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 cap="flat" cmpd="sng">
              <a:solidFill>
                <a:srgbClr val="FFFF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 useBgFill="1">
          <p:nvSpPr>
            <p:cNvPr id="1037" name="Freeform 10"/>
            <p:cNvSpPr/>
            <p:nvPr/>
          </p:nvSpPr>
          <p:spPr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13021481" y="812800"/>
                </a:cxn>
                <a:cxn ang="0">
                  <a:pos x="12779871" y="904875"/>
                </a:cxn>
                <a:cxn ang="0">
                  <a:pos x="12522366" y="984250"/>
                </a:cxn>
                <a:cxn ang="0">
                  <a:pos x="12248966" y="1057275"/>
                </a:cxn>
                <a:cxn ang="0">
                  <a:pos x="11956492" y="1114425"/>
                </a:cxn>
                <a:cxn ang="0">
                  <a:pos x="11638584" y="1158875"/>
                </a:cxn>
                <a:cxn ang="0">
                  <a:pos x="11295245" y="1190625"/>
                </a:cxn>
                <a:cxn ang="0">
                  <a:pos x="10923293" y="1209675"/>
                </a:cxn>
                <a:cxn ang="0">
                  <a:pos x="10519551" y="1206500"/>
                </a:cxn>
                <a:cxn ang="0">
                  <a:pos x="10080839" y="1190625"/>
                </a:cxn>
                <a:cxn ang="0">
                  <a:pos x="9603978" y="1152525"/>
                </a:cxn>
                <a:cxn ang="0">
                  <a:pos x="9085789" y="1095375"/>
                </a:cxn>
                <a:cxn ang="0">
                  <a:pos x="8526272" y="1019175"/>
                </a:cxn>
                <a:cxn ang="0">
                  <a:pos x="7919070" y="917575"/>
                </a:cxn>
                <a:cxn ang="0">
                  <a:pos x="7261002" y="793750"/>
                </a:cxn>
                <a:cxn ang="0">
                  <a:pos x="6552068" y="644525"/>
                </a:cxn>
                <a:cxn ang="0">
                  <a:pos x="5785912" y="469900"/>
                </a:cxn>
                <a:cxn ang="0">
                  <a:pos x="5398065" y="381000"/>
                </a:cxn>
                <a:cxn ang="0">
                  <a:pos x="4663699" y="234950"/>
                </a:cxn>
                <a:cxn ang="0">
                  <a:pos x="3992915" y="130175"/>
                </a:cxn>
                <a:cxn ang="0">
                  <a:pos x="3379354" y="57150"/>
                </a:cxn>
                <a:cxn ang="0">
                  <a:pos x="2823016" y="15875"/>
                </a:cxn>
                <a:cxn ang="0">
                  <a:pos x="2323902" y="0"/>
                </a:cxn>
                <a:cxn ang="0">
                  <a:pos x="1878832" y="6350"/>
                </a:cxn>
                <a:cxn ang="0">
                  <a:pos x="1484627" y="31750"/>
                </a:cxn>
                <a:cxn ang="0">
                  <a:pos x="1138108" y="69850"/>
                </a:cxn>
                <a:cxn ang="0">
                  <a:pos x="842454" y="117475"/>
                </a:cxn>
                <a:cxn ang="0">
                  <a:pos x="594487" y="171450"/>
                </a:cxn>
                <a:cxn ang="0">
                  <a:pos x="394205" y="228600"/>
                </a:cxn>
                <a:cxn ang="0">
                  <a:pos x="235251" y="279400"/>
                </a:cxn>
                <a:cxn ang="0">
                  <a:pos x="76298" y="342900"/>
                </a:cxn>
                <a:cxn ang="0">
                  <a:pos x="0" y="381000"/>
                </a:cxn>
                <a:cxn ang="0">
                  <a:pos x="13021481" y="1892300"/>
                </a:cxn>
                <a:cxn ang="0">
                  <a:pos x="13027839" y="1882775"/>
                </a:cxn>
                <a:cxn ang="0">
                  <a:pos x="13027839" y="809625"/>
                </a:cxn>
                <a:cxn ang="0">
                  <a:pos x="13021481" y="812800"/>
                </a:cxn>
              </a:cxnLst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609574D-F7D7-4E80-A057-3AEAEC48D69A}" type="datetime1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by@</a:t>
            </a: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研究生部 原辉 </a:t>
            </a: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2011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  <a:ea typeface="华文楷体" panose="02010600040101010101" pitchFamily="2" charset="-122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ndara" panose="020E0502030303020204" pitchFamily="34" charset="0"/>
              </a:rPr>
            </a:fld>
            <a:endParaRPr lang="zh-CN" altLang="en-US" dirty="0">
              <a:latin typeface="Candara" panose="020E0502030303020204" pitchFamily="34" charset="0"/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  <a:ea typeface="华文新魏" panose="0201080004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  <a:ea typeface="华文新魏" panose="0201080004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  <a:ea typeface="华文新魏" panose="0201080004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  <a:ea typeface="华文新魏" panose="02010800040101010101" pitchFamily="2" charset="-122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405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hyperlink" Target="file:///E:\2011&#21407;\&#23601;&#19994;&#25351;&#23548;&#24037;&#20316;\&#24037;&#20316;&#36164;&#26009;\&#31995;&#21015;&#35762;&#24231;&#25105;&#30340;&#33609;&#31295;\&#27605;&#19994;&#29983;&#25512;&#33616;&#34920;\&#22635;&#25253;&#27605;&#19994;&#29983;&#25512;&#33616;&#34920;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标题 1"/>
          <p:cNvSpPr>
            <a:spLocks noGrp="1"/>
          </p:cNvSpPr>
          <p:nvPr>
            <p:ph type="ctrTitle"/>
          </p:nvPr>
        </p:nvSpPr>
        <p:spPr>
          <a:ln/>
        </p:spPr>
        <p:txBody>
          <a:bodyPr vert="horz" wrap="square" lIns="91440" tIns="45720" rIns="91440" bIns="45720" anchor="b"/>
          <a:p>
            <a:pPr eaLnBrk="1" hangingPunct="1">
              <a:buClrTx/>
              <a:buSzTx/>
              <a:buFontTx/>
            </a:pPr>
            <a:r>
              <a:rPr lang="zh-CN" altLang="en-US" kern="1200" dirty="0">
                <a:latin typeface="+mj-lt"/>
                <a:ea typeface="+mj-ea"/>
                <a:cs typeface="+mj-cs"/>
              </a:rPr>
              <a:t>应届生就业推荐表</a:t>
            </a: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8195" name="副标题 2"/>
          <p:cNvSpPr>
            <a:spLocks noGrp="1"/>
          </p:cNvSpPr>
          <p:nvPr>
            <p:ph type="subTitle"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buSzPct val="100000"/>
            </a:pPr>
            <a:endParaRPr lang="zh-CN" alt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96" name="页脚占位符 3"/>
          <p:cNvSpPr txBox="1">
            <a:spLocks noGrp="1"/>
          </p:cNvSpPr>
          <p:nvPr>
            <p:ph type="ftr" sz="quarter" idx="3"/>
          </p:nvPr>
        </p:nvSpPr>
        <p:spPr>
          <a:noFill/>
          <a:ln>
            <a:noFill/>
          </a:ln>
        </p:spPr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eaLnBrk="1" hangingPunct="1"/>
            <a:r>
              <a:rPr lang="en-US" altLang="zh-CN" sz="1000" dirty="0">
                <a:solidFill>
                  <a:schemeClr val="tx2"/>
                </a:solidFill>
                <a:ea typeface="华文楷体" panose="02010600040101010101" pitchFamily="2" charset="-122"/>
              </a:rPr>
              <a:t>copyright by@</a:t>
            </a:r>
            <a:r>
              <a:rPr lang="zh-CN" altLang="en-US" sz="1000" dirty="0">
                <a:solidFill>
                  <a:schemeClr val="tx2"/>
                </a:solidFill>
                <a:ea typeface="华文楷体" panose="02010600040101010101" pitchFamily="2" charset="-122"/>
              </a:rPr>
              <a:t>研究生部 原辉 </a:t>
            </a:r>
            <a:r>
              <a:rPr lang="en-US" altLang="zh-CN" sz="1000" dirty="0">
                <a:solidFill>
                  <a:schemeClr val="tx2"/>
                </a:solidFill>
                <a:ea typeface="华文楷体" panose="02010600040101010101" pitchFamily="2" charset="-122"/>
              </a:rPr>
              <a:t>2021</a:t>
            </a:r>
            <a:endParaRPr lang="zh-CN" altLang="en-US" sz="1000" dirty="0">
              <a:solidFill>
                <a:schemeClr val="tx2"/>
              </a:solidFill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1538" y="2674938"/>
            <a:ext cx="7408863" cy="34512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填写完毕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推荐表生效使用。强烈建议打好草稿后谨慎填写内容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确保表格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正确无误。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小提示：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原表就一份，接收单位档案使用。建议出 </a:t>
            </a:r>
            <a:b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去投简历时多带几份复印件。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如还有不了解的地方，可以电话：</a:t>
            </a: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4040494---802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1" name="页脚占位符 2"/>
          <p:cNvSpPr txBox="1">
            <a:spLocks noGrp="1"/>
          </p:cNvSpPr>
          <p:nvPr>
            <p:ph type="ftr" sz="quarter" idx="11"/>
          </p:nvPr>
        </p:nvSpPr>
        <p:spPr>
          <a:noFill/>
          <a:ln>
            <a:noFill/>
          </a:ln>
        </p:spPr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eaLnBrk="1" hangingPunct="1"/>
            <a:r>
              <a:rPr lang="en-US" altLang="zh-CN" sz="1000" dirty="0">
                <a:solidFill>
                  <a:schemeClr val="tx2"/>
                </a:solidFill>
                <a:ea typeface="华文楷体" panose="02010600040101010101" pitchFamily="2" charset="-122"/>
              </a:rPr>
              <a:t>copyright by@</a:t>
            </a:r>
            <a:r>
              <a:rPr lang="zh-CN" altLang="en-US" sz="1000" dirty="0">
                <a:solidFill>
                  <a:schemeClr val="tx2"/>
                </a:solidFill>
                <a:ea typeface="华文楷体" panose="02010600040101010101" pitchFamily="2" charset="-122"/>
              </a:rPr>
              <a:t>研究生部 原辉 </a:t>
            </a:r>
            <a:r>
              <a:rPr lang="en-US" altLang="zh-CN" sz="1000" dirty="0">
                <a:solidFill>
                  <a:schemeClr val="tx2"/>
                </a:solidFill>
                <a:ea typeface="华文楷体" panose="02010600040101010101" pitchFamily="2" charset="-122"/>
              </a:rPr>
              <a:t>2021</a:t>
            </a:r>
            <a:endParaRPr lang="zh-CN" altLang="en-US" sz="1000" dirty="0">
              <a:solidFill>
                <a:schemeClr val="tx2"/>
              </a:solidFill>
              <a:ea typeface="华文楷体" panose="02010600040101010101" pitchFamily="2" charset="-122"/>
            </a:endParaRPr>
          </a:p>
        </p:txBody>
      </p:sp>
      <p:sp>
        <p:nvSpPr>
          <p:cNvPr id="17412" name="标题 3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dirty="0"/>
              <a:t>应届生就业推荐表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 bwMode="auto">
          <a:xfrm>
            <a:off x="755577" y="1340768"/>
            <a:ext cx="7524824" cy="4785395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/>
            </a:pPr>
            <a:r>
              <a:rPr kumimoji="0" lang="zh-CN" alt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祝：</a:t>
            </a:r>
            <a:r>
              <a:rPr kumimoji="0" lang="zh-CN" alt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毕业生</a:t>
            </a:r>
            <a:endParaRPr kumimoji="0" lang="en-US" altLang="zh-CN" sz="8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         </a:t>
            </a:r>
            <a:r>
              <a:rPr kumimoji="0" lang="zh-CN" altLang="en-US" sz="7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都能找到</a:t>
            </a:r>
            <a:endParaRPr kumimoji="0" lang="en-US" altLang="zh-CN" sz="7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/>
            </a:pPr>
            <a:r>
              <a:rPr kumimoji="0" lang="zh-CN" altLang="en-US" sz="9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      称心如意</a:t>
            </a:r>
            <a:endParaRPr kumimoji="0" lang="en-US" altLang="zh-CN" sz="95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的      </a:t>
            </a:r>
            <a:r>
              <a:rPr kumimoji="0" lang="zh-CN" altLang="en-US" sz="8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好工作</a:t>
            </a:r>
            <a:r>
              <a:rPr kumimoji="0" lang="zh-CN" alt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！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18437" name="页脚占位符 2"/>
          <p:cNvSpPr txBox="1">
            <a:spLocks noGrp="1"/>
          </p:cNvSpPr>
          <p:nvPr>
            <p:ph type="ftr" sz="quarter" idx="11"/>
          </p:nvPr>
        </p:nvSpPr>
        <p:spPr>
          <a:noFill/>
          <a:ln>
            <a:noFill/>
          </a:ln>
        </p:spPr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eaLnBrk="1" hangingPunct="1"/>
            <a:r>
              <a:rPr lang="en-US" altLang="zh-CN" sz="1000" dirty="0">
                <a:solidFill>
                  <a:schemeClr val="tx2"/>
                </a:solidFill>
                <a:ea typeface="华文楷体" panose="02010600040101010101" pitchFamily="2" charset="-122"/>
              </a:rPr>
              <a:t>copyright by@</a:t>
            </a:r>
            <a:r>
              <a:rPr lang="zh-CN" altLang="en-US" sz="1000" dirty="0">
                <a:solidFill>
                  <a:schemeClr val="tx2"/>
                </a:solidFill>
                <a:ea typeface="华文楷体" panose="02010600040101010101" pitchFamily="2" charset="-122"/>
              </a:rPr>
              <a:t>研究生部 原辉 </a:t>
            </a:r>
            <a:r>
              <a:rPr lang="en-US" altLang="zh-CN" sz="1000" dirty="0">
                <a:solidFill>
                  <a:schemeClr val="tx2"/>
                </a:solidFill>
                <a:ea typeface="华文楷体" panose="02010600040101010101" pitchFamily="2" charset="-122"/>
              </a:rPr>
              <a:t>2021</a:t>
            </a:r>
            <a:endParaRPr lang="zh-CN" altLang="en-US" sz="1000" dirty="0">
              <a:solidFill>
                <a:schemeClr val="tx2"/>
              </a:solidFill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内容占位符 3">
            <a:hlinkClick r:id="rId1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320675"/>
            <a:ext cx="5905500" cy="6348413"/>
          </a:xfrm>
          <a:ln/>
        </p:spPr>
      </p:pic>
      <p:sp>
        <p:nvSpPr>
          <p:cNvPr id="9219" name="标题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sp>
        <p:nvSpPr>
          <p:cNvPr id="9220" name="TextBox 1"/>
          <p:cNvSpPr txBox="1"/>
          <p:nvPr/>
        </p:nvSpPr>
        <p:spPr>
          <a:xfrm>
            <a:off x="250825" y="2205038"/>
            <a:ext cx="1368425" cy="3108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latin typeface="Candara" panose="020E0502030303020204" pitchFamily="34" charset="0"/>
                <a:ea typeface="华文楷体" panose="02010600040101010101" pitchFamily="2" charset="-122"/>
              </a:rPr>
              <a:t>格式每年都有变化，此年度表格仅提供做参考</a:t>
            </a:r>
            <a:r>
              <a:rPr lang="zh-CN" altLang="en-US" dirty="0">
                <a:latin typeface="Candara" panose="020E0502030303020204" pitchFamily="34" charset="0"/>
                <a:ea typeface="华文楷体" panose="02010600040101010101" pitchFamily="2" charset="-122"/>
              </a:rPr>
              <a:t>。</a:t>
            </a:r>
            <a:endParaRPr lang="zh-CN" altLang="en-US" dirty="0">
              <a:latin typeface="Candara" panose="020E0502030303020204" pitchFamily="34" charset="0"/>
              <a:ea typeface="华文楷体" panose="02010600040101010101" pitchFamily="2" charset="-122"/>
            </a:endParaRPr>
          </a:p>
        </p:txBody>
      </p:sp>
      <p:sp>
        <p:nvSpPr>
          <p:cNvPr id="9221" name="页脚占位符 4"/>
          <p:cNvSpPr txBox="1">
            <a:spLocks noGrp="1"/>
          </p:cNvSpPr>
          <p:nvPr>
            <p:ph type="ftr" sz="quarter" idx="11"/>
          </p:nvPr>
        </p:nvSpPr>
        <p:spPr>
          <a:noFill/>
          <a:ln>
            <a:noFill/>
          </a:ln>
        </p:spPr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eaLnBrk="1" hangingPunct="1"/>
            <a:r>
              <a:rPr lang="en-US" altLang="zh-CN" sz="1000" dirty="0">
                <a:solidFill>
                  <a:schemeClr val="tx2"/>
                </a:solidFill>
                <a:ea typeface="华文楷体" panose="02010600040101010101" pitchFamily="2" charset="-122"/>
              </a:rPr>
              <a:t>copyright by@</a:t>
            </a:r>
            <a:r>
              <a:rPr lang="zh-CN" altLang="en-US" sz="1000" dirty="0">
                <a:solidFill>
                  <a:schemeClr val="tx2"/>
                </a:solidFill>
                <a:ea typeface="华文楷体" panose="02010600040101010101" pitchFamily="2" charset="-122"/>
              </a:rPr>
              <a:t>研究生部 原辉 </a:t>
            </a:r>
            <a:r>
              <a:rPr lang="en-US" altLang="zh-CN" sz="1000" dirty="0">
                <a:solidFill>
                  <a:schemeClr val="tx2"/>
                </a:solidFill>
                <a:ea typeface="华文楷体" panose="02010600040101010101" pitchFamily="2" charset="-122"/>
              </a:rPr>
              <a:t>2021</a:t>
            </a:r>
            <a:endParaRPr lang="zh-CN" altLang="en-US" sz="1000" dirty="0">
              <a:solidFill>
                <a:schemeClr val="tx2"/>
              </a:solidFill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11188" y="1989138"/>
            <a:ext cx="7669213" cy="4137025"/>
          </a:xfrm>
        </p:spPr>
        <p:txBody>
          <a:bodyPr vert="horz" wrap="square" lIns="91440" tIns="45720" rIns="91440" bIns="45720" numCol="1" rtlCol="0" anchor="t" anchorCtr="0" compatLnSpc="1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一、档案中证明应届生的身份，国有企业、事业单位等部分单位会要求提供，并放入人事档案。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二、北京、上海、广州地区申请户口必须提供。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三、个人简历的精华浓缩。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3" name="页脚占位符 2"/>
          <p:cNvSpPr txBox="1">
            <a:spLocks noGrp="1"/>
          </p:cNvSpPr>
          <p:nvPr>
            <p:ph type="ftr" sz="quarter" idx="11"/>
          </p:nvPr>
        </p:nvSpPr>
        <p:spPr>
          <a:noFill/>
          <a:ln>
            <a:noFill/>
          </a:ln>
        </p:spPr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eaLnBrk="1" hangingPunct="1"/>
            <a:r>
              <a:rPr lang="en-US" altLang="zh-CN" sz="1000" dirty="0">
                <a:solidFill>
                  <a:schemeClr val="tx2"/>
                </a:solidFill>
                <a:ea typeface="华文楷体" panose="02010600040101010101" pitchFamily="2" charset="-122"/>
              </a:rPr>
              <a:t>copyright by@</a:t>
            </a:r>
            <a:r>
              <a:rPr lang="zh-CN" altLang="en-US" sz="1000" dirty="0">
                <a:solidFill>
                  <a:schemeClr val="tx2"/>
                </a:solidFill>
                <a:ea typeface="华文楷体" panose="02010600040101010101" pitchFamily="2" charset="-122"/>
              </a:rPr>
              <a:t>研究生部 原辉 </a:t>
            </a:r>
            <a:r>
              <a:rPr lang="en-US" altLang="zh-CN" sz="1000" dirty="0">
                <a:solidFill>
                  <a:schemeClr val="tx2"/>
                </a:solidFill>
                <a:ea typeface="华文楷体" panose="02010600040101010101" pitchFamily="2" charset="-122"/>
              </a:rPr>
              <a:t>2021</a:t>
            </a:r>
            <a:endParaRPr lang="zh-CN" altLang="en-US" sz="1000" dirty="0">
              <a:solidFill>
                <a:schemeClr val="tx2"/>
              </a:solidFill>
              <a:ea typeface="华文楷体" panose="02010600040101010101" pitchFamily="2" charset="-122"/>
            </a:endParaRPr>
          </a:p>
        </p:txBody>
      </p:sp>
      <p:sp>
        <p:nvSpPr>
          <p:cNvPr id="10244" name="标题 3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dirty="0"/>
              <a:t>应届生就业推荐表的作用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11188" y="1844675"/>
            <a:ext cx="7669213" cy="4281488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领取：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、需要的同学直接到研究生部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317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房间领取。联系人：原辉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填写：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、应届生推荐表每人一份，作废不再提供。请复印空表格拟写草稿，妥当后原件填写，尽量做到无涂改。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、携带推荐表、英语、计算机证件原件到研究生部核对后，签署同意意见及盖公章。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、推荐表填写规范见本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PPT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示例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7" name="页脚占位符 2"/>
          <p:cNvSpPr txBox="1">
            <a:spLocks noGrp="1"/>
          </p:cNvSpPr>
          <p:nvPr>
            <p:ph type="ftr" sz="quarter" idx="11"/>
          </p:nvPr>
        </p:nvSpPr>
        <p:spPr>
          <a:noFill/>
          <a:ln>
            <a:noFill/>
          </a:ln>
        </p:spPr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eaLnBrk="1" hangingPunct="1"/>
            <a:r>
              <a:rPr lang="en-US" altLang="zh-CN" sz="1000" dirty="0">
                <a:solidFill>
                  <a:schemeClr val="tx2"/>
                </a:solidFill>
                <a:ea typeface="华文楷体" panose="02010600040101010101" pitchFamily="2" charset="-122"/>
              </a:rPr>
              <a:t>copyright by@</a:t>
            </a:r>
            <a:r>
              <a:rPr lang="zh-CN" altLang="en-US" sz="1000" dirty="0">
                <a:solidFill>
                  <a:schemeClr val="tx2"/>
                </a:solidFill>
                <a:ea typeface="华文楷体" panose="02010600040101010101" pitchFamily="2" charset="-122"/>
              </a:rPr>
              <a:t>研究生部 原辉 </a:t>
            </a:r>
            <a:r>
              <a:rPr lang="en-US" altLang="zh-CN" sz="1000" dirty="0">
                <a:solidFill>
                  <a:schemeClr val="tx2"/>
                </a:solidFill>
                <a:ea typeface="华文楷体" panose="02010600040101010101" pitchFamily="2" charset="-122"/>
              </a:rPr>
              <a:t>2021</a:t>
            </a:r>
            <a:endParaRPr lang="zh-CN" altLang="en-US" sz="1000" dirty="0">
              <a:solidFill>
                <a:schemeClr val="tx2"/>
              </a:solidFill>
              <a:ea typeface="华文楷体" panose="02010600040101010101" pitchFamily="2" charset="-122"/>
            </a:endParaRPr>
          </a:p>
        </p:txBody>
      </p:sp>
      <p:sp>
        <p:nvSpPr>
          <p:cNvPr id="11268" name="标题 3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dirty="0"/>
              <a:t>应届生推荐表的领取与填写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500563" y="549275"/>
            <a:ext cx="4327525" cy="6119813"/>
          </a:xfrm>
          <a:ln/>
        </p:spPr>
      </p:pic>
      <p:sp>
        <p:nvSpPr>
          <p:cNvPr id="12291" name="TextBox 5"/>
          <p:cNvSpPr txBox="1"/>
          <p:nvPr/>
        </p:nvSpPr>
        <p:spPr>
          <a:xfrm>
            <a:off x="684213" y="2420938"/>
            <a:ext cx="3671887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latin typeface="Candara" panose="020E0502030303020204" pitchFamily="34" charset="0"/>
                <a:ea typeface="华文楷体" panose="02010600040101010101" pitchFamily="2" charset="-122"/>
              </a:rPr>
              <a:t>一、个人信息</a:t>
            </a:r>
            <a:endParaRPr lang="en-US" altLang="zh-CN" sz="2800" dirty="0">
              <a:latin typeface="Candara" panose="020E0502030303020204" pitchFamily="34" charset="0"/>
              <a:ea typeface="华文楷体" panose="02010600040101010101" pitchFamily="2" charset="-122"/>
            </a:endParaRPr>
          </a:p>
          <a:p>
            <a:r>
              <a:rPr lang="zh-CN" altLang="en-US" sz="2800" dirty="0">
                <a:latin typeface="Candara" panose="020E0502030303020204" pitchFamily="34" charset="0"/>
                <a:ea typeface="华文楷体" panose="02010600040101010101" pitchFamily="2" charset="-122"/>
              </a:rPr>
              <a:t>二、社会实践</a:t>
            </a:r>
            <a:endParaRPr lang="en-US" altLang="zh-CN" sz="2800" dirty="0">
              <a:latin typeface="Candara" panose="020E0502030303020204" pitchFamily="34" charset="0"/>
              <a:ea typeface="华文楷体" panose="02010600040101010101" pitchFamily="2" charset="-122"/>
            </a:endParaRPr>
          </a:p>
          <a:p>
            <a:r>
              <a:rPr lang="zh-CN" altLang="en-US" sz="2800" dirty="0">
                <a:latin typeface="Candara" panose="020E0502030303020204" pitchFamily="34" charset="0"/>
                <a:ea typeface="华文楷体" panose="02010600040101010101" pitchFamily="2" charset="-122"/>
              </a:rPr>
              <a:t>三、特长能力</a:t>
            </a:r>
            <a:endParaRPr lang="en-US" altLang="zh-CN" sz="2800" dirty="0">
              <a:latin typeface="Candara" panose="020E0502030303020204" pitchFamily="34" charset="0"/>
              <a:ea typeface="华文楷体" panose="02010600040101010101" pitchFamily="2" charset="-122"/>
            </a:endParaRPr>
          </a:p>
          <a:p>
            <a:r>
              <a:rPr lang="zh-CN" altLang="en-US" sz="2800" dirty="0">
                <a:latin typeface="Candara" panose="020E0502030303020204" pitchFamily="34" charset="0"/>
                <a:ea typeface="华文楷体" panose="02010600040101010101" pitchFamily="2" charset="-122"/>
              </a:rPr>
              <a:t>四、学校信息</a:t>
            </a:r>
            <a:endParaRPr lang="zh-CN" altLang="en-US" sz="2800" dirty="0">
              <a:latin typeface="Candara" panose="020E0502030303020204" pitchFamily="34" charset="0"/>
              <a:ea typeface="华文楷体" panose="0201060004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288" y="5013325"/>
            <a:ext cx="367188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4</a:t>
            </a:r>
            <a:r>
              <a:rPr kumimoji="0" lang="zh-CN" altLang="en-US" sz="2800" b="1" kern="1200" cap="none" spc="0" normalizeH="0" baseline="0" noProof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个蓝色方框为个人需要填写部分</a:t>
            </a:r>
            <a:endParaRPr kumimoji="0" lang="zh-CN" altLang="en-US" sz="2800" b="1" kern="1200" cap="none" spc="0" normalizeH="0" baseline="0" noProof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3" name="页脚占位符 1"/>
          <p:cNvSpPr txBox="1">
            <a:spLocks noGrp="1"/>
          </p:cNvSpPr>
          <p:nvPr>
            <p:ph type="ftr" sz="quarter" idx="11"/>
          </p:nvPr>
        </p:nvSpPr>
        <p:spPr>
          <a:noFill/>
          <a:ln>
            <a:noFill/>
          </a:ln>
        </p:spPr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eaLnBrk="1" hangingPunct="1"/>
            <a:r>
              <a:rPr lang="en-US" altLang="zh-CN" sz="1000" dirty="0">
                <a:solidFill>
                  <a:schemeClr val="tx2"/>
                </a:solidFill>
                <a:ea typeface="华文楷体" panose="02010600040101010101" pitchFamily="2" charset="-122"/>
              </a:rPr>
              <a:t>copyright by@</a:t>
            </a:r>
            <a:r>
              <a:rPr lang="zh-CN" altLang="en-US" sz="1000" dirty="0">
                <a:solidFill>
                  <a:schemeClr val="tx2"/>
                </a:solidFill>
                <a:ea typeface="华文楷体" panose="02010600040101010101" pitchFamily="2" charset="-122"/>
              </a:rPr>
              <a:t>研究生部 原辉 </a:t>
            </a:r>
            <a:r>
              <a:rPr lang="en-US" altLang="zh-CN" sz="1000" dirty="0">
                <a:solidFill>
                  <a:schemeClr val="tx2"/>
                </a:solidFill>
                <a:ea typeface="华文楷体" panose="02010600040101010101" pitchFamily="2" charset="-122"/>
              </a:rPr>
              <a:t>2021</a:t>
            </a:r>
            <a:endParaRPr lang="zh-CN" altLang="en-US" sz="1000" dirty="0">
              <a:solidFill>
                <a:schemeClr val="tx2"/>
              </a:solidFill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内容占位符 4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403350" y="1844675"/>
            <a:ext cx="7408863" cy="2728913"/>
          </a:xfrm>
          <a:ln/>
        </p:spPr>
      </p:pic>
      <p:sp>
        <p:nvSpPr>
          <p:cNvPr id="13315" name="页脚占位符 2"/>
          <p:cNvSpPr txBox="1">
            <a:spLocks noGrp="1"/>
          </p:cNvSpPr>
          <p:nvPr>
            <p:ph type="ftr" sz="quarter" idx="11"/>
          </p:nvPr>
        </p:nvSpPr>
        <p:spPr>
          <a:noFill/>
          <a:ln>
            <a:noFill/>
          </a:ln>
        </p:spPr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eaLnBrk="1" hangingPunct="1"/>
            <a:r>
              <a:rPr lang="en-US" altLang="zh-CN" sz="1000" dirty="0">
                <a:solidFill>
                  <a:schemeClr val="tx2"/>
                </a:solidFill>
                <a:ea typeface="华文楷体" panose="02010600040101010101" pitchFamily="2" charset="-122"/>
              </a:rPr>
              <a:t>copyright by@</a:t>
            </a:r>
            <a:r>
              <a:rPr lang="zh-CN" altLang="en-US" sz="1000" dirty="0">
                <a:solidFill>
                  <a:schemeClr val="tx2"/>
                </a:solidFill>
                <a:ea typeface="华文楷体" panose="02010600040101010101" pitchFamily="2" charset="-122"/>
              </a:rPr>
              <a:t>研究生部 原辉 </a:t>
            </a:r>
            <a:r>
              <a:rPr lang="en-US" altLang="zh-CN" sz="1000" dirty="0">
                <a:solidFill>
                  <a:schemeClr val="tx2"/>
                </a:solidFill>
                <a:ea typeface="华文楷体" panose="02010600040101010101" pitchFamily="2" charset="-122"/>
              </a:rPr>
              <a:t>2021</a:t>
            </a:r>
            <a:endParaRPr lang="zh-CN" altLang="en-US" sz="1000" dirty="0">
              <a:solidFill>
                <a:schemeClr val="tx2"/>
              </a:solidFill>
              <a:ea typeface="华文楷体" panose="02010600040101010101" pitchFamily="2" charset="-122"/>
            </a:endParaRPr>
          </a:p>
        </p:txBody>
      </p:sp>
      <p:sp>
        <p:nvSpPr>
          <p:cNvPr id="13316" name="标题 3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dirty="0"/>
              <a:t>应届生就业推荐表</a:t>
            </a:r>
            <a:endParaRPr lang="zh-CN" altLang="en-US" dirty="0"/>
          </a:p>
        </p:txBody>
      </p:sp>
      <p:sp>
        <p:nvSpPr>
          <p:cNvPr id="13317" name="TextBox 5"/>
          <p:cNvSpPr txBox="1"/>
          <p:nvPr/>
        </p:nvSpPr>
        <p:spPr>
          <a:xfrm>
            <a:off x="107950" y="2349500"/>
            <a:ext cx="1368425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dirty="0">
                <a:latin typeface="Candara" panose="020E0502030303020204" pitchFamily="34" charset="0"/>
                <a:ea typeface="华文楷体" panose="02010600040101010101" pitchFamily="2" charset="-122"/>
              </a:rPr>
              <a:t>一、个人信息</a:t>
            </a:r>
            <a:endParaRPr lang="zh-CN" altLang="en-US" sz="4000" dirty="0">
              <a:latin typeface="Candara" panose="020E0502030303020204" pitchFamily="34" charset="0"/>
              <a:ea typeface="华文楷体" panose="02010600040101010101" pitchFamily="2" charset="-122"/>
            </a:endParaRPr>
          </a:p>
        </p:txBody>
      </p:sp>
      <p:sp>
        <p:nvSpPr>
          <p:cNvPr id="13318" name="TextBox 6"/>
          <p:cNvSpPr txBox="1"/>
          <p:nvPr/>
        </p:nvSpPr>
        <p:spPr>
          <a:xfrm>
            <a:off x="1042988" y="4797425"/>
            <a:ext cx="7345362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Candara" panose="020E0502030303020204" pitchFamily="34" charset="0"/>
                <a:ea typeface="华文楷体" panose="02010600040101010101" pitchFamily="2" charset="-122"/>
              </a:rPr>
              <a:t>奖惩情况</a:t>
            </a:r>
            <a:endParaRPr lang="en-US" altLang="zh-CN" dirty="0">
              <a:latin typeface="Candara" panose="020E0502030303020204" pitchFamily="34" charset="0"/>
              <a:ea typeface="华文楷体" panose="02010600040101010101" pitchFamily="2" charset="-122"/>
            </a:endParaRPr>
          </a:p>
          <a:p>
            <a:r>
              <a:rPr lang="en-US" altLang="zh-CN" dirty="0">
                <a:latin typeface="Candara" panose="020E0502030303020204" pitchFamily="34" charset="0"/>
                <a:ea typeface="华文楷体" panose="02010600040101010101" pitchFamily="2" charset="-122"/>
              </a:rPr>
              <a:t>1</a:t>
            </a:r>
            <a:r>
              <a:rPr lang="zh-CN" altLang="en-US" dirty="0">
                <a:latin typeface="Candara" panose="020E0502030303020204" pitchFamily="34" charset="0"/>
                <a:ea typeface="华文楷体" panose="02010600040101010101" pitchFamily="2" charset="-122"/>
              </a:rPr>
              <a:t>、年份、级别、数字清晰，突出奖励的意义，示例：</a:t>
            </a:r>
            <a:r>
              <a:rPr lang="en-US" altLang="zh-CN" dirty="0">
                <a:latin typeface="Candara" panose="020E0502030303020204" pitchFamily="34" charset="0"/>
                <a:ea typeface="华文楷体" panose="02010600040101010101" pitchFamily="2" charset="-122"/>
              </a:rPr>
              <a:t>2009</a:t>
            </a:r>
            <a:r>
              <a:rPr lang="zh-CN" altLang="en-US" dirty="0">
                <a:latin typeface="Candara" panose="020E0502030303020204" pitchFamily="34" charset="0"/>
                <a:ea typeface="华文楷体" panose="02010600040101010101" pitchFamily="2" charset="-122"/>
              </a:rPr>
              <a:t>年中国科学院奖学金一等奖（全院</a:t>
            </a:r>
            <a:r>
              <a:rPr lang="en-US" altLang="zh-CN" dirty="0">
                <a:latin typeface="Candara" panose="020E0502030303020204" pitchFamily="34" charset="0"/>
                <a:ea typeface="华文楷体" panose="02010600040101010101" pitchFamily="2" charset="-122"/>
              </a:rPr>
              <a:t>20</a:t>
            </a:r>
            <a:r>
              <a:rPr lang="zh-CN" altLang="en-US" dirty="0">
                <a:latin typeface="Candara" panose="020E0502030303020204" pitchFamily="34" charset="0"/>
                <a:ea typeface="华文楷体" panose="02010600040101010101" pitchFamily="2" charset="-122"/>
              </a:rPr>
              <a:t>人）；</a:t>
            </a:r>
            <a:r>
              <a:rPr lang="en-US" altLang="zh-CN" dirty="0">
                <a:latin typeface="Candara" panose="020E0502030303020204" pitchFamily="34" charset="0"/>
                <a:ea typeface="华文楷体" panose="02010600040101010101" pitchFamily="2" charset="-122"/>
              </a:rPr>
              <a:t> 2010</a:t>
            </a:r>
            <a:r>
              <a:rPr lang="zh-CN" altLang="en-US" dirty="0">
                <a:latin typeface="Candara" panose="020E0502030303020204" pitchFamily="34" charset="0"/>
                <a:ea typeface="华文楷体" panose="02010600040101010101" pitchFamily="2" charset="-122"/>
              </a:rPr>
              <a:t>年山西煤化所优秀学生干部</a:t>
            </a:r>
            <a:endParaRPr lang="en-US" altLang="zh-CN" dirty="0">
              <a:latin typeface="Candara" panose="020E0502030303020204" pitchFamily="34" charset="0"/>
              <a:ea typeface="华文楷体" panose="02010600040101010101" pitchFamily="2" charset="-122"/>
            </a:endParaRPr>
          </a:p>
          <a:p>
            <a:r>
              <a:rPr lang="en-US" altLang="zh-CN" dirty="0">
                <a:latin typeface="Candara" panose="020E0502030303020204" pitchFamily="34" charset="0"/>
                <a:ea typeface="华文楷体" panose="02010600040101010101" pitchFamily="2" charset="-122"/>
              </a:rPr>
              <a:t>2</a:t>
            </a:r>
            <a:r>
              <a:rPr lang="zh-CN" altLang="en-US" dirty="0">
                <a:latin typeface="Candara" panose="020E0502030303020204" pitchFamily="34" charset="0"/>
                <a:ea typeface="华文楷体" panose="02010600040101010101" pitchFamily="2" charset="-122"/>
              </a:rPr>
              <a:t>、如果没有，则不能空白，必须填“无”，否则默认有问题会被调查。</a:t>
            </a:r>
            <a:endParaRPr lang="zh-CN" altLang="en-US" dirty="0">
              <a:latin typeface="Candara" panose="020E0502030303020204" pitchFamily="34" charset="0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内容占位符 1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marL="0" indent="0" eaLnBrk="1" hangingPunct="1">
              <a:buNone/>
            </a:pPr>
            <a:r>
              <a:rPr lang="zh-CN" altLang="en-US" dirty="0"/>
              <a:t>二、社会实践</a:t>
            </a:r>
            <a:endParaRPr lang="en-US" altLang="zh-CN" dirty="0"/>
          </a:p>
          <a:p>
            <a:pPr marL="0" indent="0" eaLnBrk="1" hangingPunct="1">
              <a:buNone/>
            </a:pPr>
            <a:r>
              <a:rPr lang="en-US" altLang="zh-CN" dirty="0"/>
              <a:t>1</a:t>
            </a:r>
            <a:r>
              <a:rPr lang="zh-CN" altLang="en-US" dirty="0"/>
              <a:t>、实习日期、单位名称、岗位职责、工作业绩写全</a:t>
            </a:r>
            <a:endParaRPr lang="en-US" altLang="zh-CN" dirty="0"/>
          </a:p>
          <a:p>
            <a:pPr marL="0" indent="0" eaLnBrk="1" hangingPunct="1">
              <a:buNone/>
            </a:pPr>
            <a:r>
              <a:rPr lang="zh-CN" altLang="en-US" dirty="0"/>
              <a:t>示例：</a:t>
            </a:r>
            <a:r>
              <a:rPr lang="en-US" altLang="zh-CN" dirty="0"/>
              <a:t>2007.6-2008.6 </a:t>
            </a:r>
            <a:r>
              <a:rPr lang="zh-CN" altLang="en-US" dirty="0"/>
              <a:t>山西煤化所学生会 体育部 举办</a:t>
            </a:r>
            <a:r>
              <a:rPr lang="en-US" altLang="zh-CN" dirty="0"/>
              <a:t>200</a:t>
            </a:r>
            <a:r>
              <a:rPr lang="zh-CN" altLang="en-US" dirty="0"/>
              <a:t>人活动</a:t>
            </a:r>
            <a:r>
              <a:rPr lang="en-US" altLang="zh-CN" dirty="0"/>
              <a:t>11</a:t>
            </a:r>
            <a:r>
              <a:rPr lang="zh-CN" altLang="en-US" dirty="0"/>
              <a:t>场，</a:t>
            </a:r>
            <a:endParaRPr lang="en-US" altLang="zh-CN" dirty="0"/>
          </a:p>
          <a:p>
            <a:pPr marL="0" indent="0" eaLnBrk="1" hangingPunct="1">
              <a:buNone/>
            </a:pPr>
            <a:r>
              <a:rPr lang="en-US" altLang="zh-CN" dirty="0"/>
              <a:t>2</a:t>
            </a:r>
            <a:r>
              <a:rPr lang="zh-CN" altLang="en-US" dirty="0"/>
              <a:t>、与职位要求相关的为重点</a:t>
            </a:r>
            <a:endParaRPr lang="en-US" altLang="zh-CN" dirty="0"/>
          </a:p>
          <a:p>
            <a:pPr marL="0" indent="0" eaLnBrk="1" hangingPunct="1">
              <a:buNone/>
            </a:pPr>
            <a:r>
              <a:rPr lang="en-US" altLang="zh-CN" dirty="0"/>
              <a:t>3</a:t>
            </a:r>
            <a:r>
              <a:rPr lang="zh-CN" altLang="en-US" dirty="0"/>
              <a:t>、表格内容有限，</a:t>
            </a:r>
            <a:r>
              <a:rPr lang="en-US" altLang="zh-CN" dirty="0"/>
              <a:t>2-3</a:t>
            </a:r>
            <a:r>
              <a:rPr lang="zh-CN" altLang="en-US" dirty="0"/>
              <a:t>条就足够，自己控制字数。</a:t>
            </a:r>
            <a:endParaRPr lang="zh-CN" altLang="en-US" dirty="0"/>
          </a:p>
        </p:txBody>
      </p:sp>
      <p:sp>
        <p:nvSpPr>
          <p:cNvPr id="14339" name="页脚占位符 2"/>
          <p:cNvSpPr txBox="1">
            <a:spLocks noGrp="1"/>
          </p:cNvSpPr>
          <p:nvPr>
            <p:ph type="ftr" sz="quarter" idx="11"/>
          </p:nvPr>
        </p:nvSpPr>
        <p:spPr>
          <a:noFill/>
          <a:ln>
            <a:noFill/>
          </a:ln>
        </p:spPr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eaLnBrk="1" hangingPunct="1"/>
            <a:r>
              <a:rPr lang="en-US" altLang="zh-CN" sz="1000" dirty="0">
                <a:solidFill>
                  <a:schemeClr val="tx2"/>
                </a:solidFill>
                <a:ea typeface="华文楷体" panose="02010600040101010101" pitchFamily="2" charset="-122"/>
              </a:rPr>
              <a:t>copyright by@</a:t>
            </a:r>
            <a:r>
              <a:rPr lang="zh-CN" altLang="en-US" sz="1000" dirty="0">
                <a:solidFill>
                  <a:schemeClr val="tx2"/>
                </a:solidFill>
                <a:ea typeface="华文楷体" panose="02010600040101010101" pitchFamily="2" charset="-122"/>
              </a:rPr>
              <a:t>研究生部 原辉 </a:t>
            </a:r>
            <a:r>
              <a:rPr lang="en-US" altLang="zh-CN" sz="1000" dirty="0">
                <a:solidFill>
                  <a:schemeClr val="tx2"/>
                </a:solidFill>
                <a:ea typeface="华文楷体" panose="02010600040101010101" pitchFamily="2" charset="-122"/>
              </a:rPr>
              <a:t>2021</a:t>
            </a:r>
            <a:endParaRPr lang="zh-CN" altLang="en-US" sz="1000" dirty="0">
              <a:solidFill>
                <a:schemeClr val="tx2"/>
              </a:solidFill>
              <a:ea typeface="华文楷体" panose="02010600040101010101" pitchFamily="2" charset="-122"/>
            </a:endParaRPr>
          </a:p>
        </p:txBody>
      </p:sp>
      <p:sp>
        <p:nvSpPr>
          <p:cNvPr id="14340" name="标题 3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dirty="0"/>
              <a:t>应届生就业推荐表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内容占位符 4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68313" y="2205038"/>
            <a:ext cx="8207375" cy="2376487"/>
          </a:xfrm>
          <a:ln/>
        </p:spPr>
      </p:pic>
      <p:sp>
        <p:nvSpPr>
          <p:cNvPr id="15363" name="页脚占位符 2"/>
          <p:cNvSpPr txBox="1">
            <a:spLocks noGrp="1"/>
          </p:cNvSpPr>
          <p:nvPr>
            <p:ph type="ftr" sz="quarter" idx="11"/>
          </p:nvPr>
        </p:nvSpPr>
        <p:spPr>
          <a:noFill/>
          <a:ln>
            <a:noFill/>
          </a:ln>
        </p:spPr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eaLnBrk="1" hangingPunct="1"/>
            <a:r>
              <a:rPr lang="en-US" altLang="zh-CN" sz="1000" dirty="0">
                <a:solidFill>
                  <a:schemeClr val="tx2"/>
                </a:solidFill>
                <a:ea typeface="华文楷体" panose="02010600040101010101" pitchFamily="2" charset="-122"/>
              </a:rPr>
              <a:t>copyright by@</a:t>
            </a:r>
            <a:r>
              <a:rPr lang="zh-CN" altLang="en-US" sz="1000" dirty="0">
                <a:solidFill>
                  <a:schemeClr val="tx2"/>
                </a:solidFill>
                <a:ea typeface="华文楷体" panose="02010600040101010101" pitchFamily="2" charset="-122"/>
              </a:rPr>
              <a:t>研究生部 原辉 </a:t>
            </a:r>
            <a:r>
              <a:rPr lang="en-US" altLang="zh-CN" sz="1000" dirty="0">
                <a:solidFill>
                  <a:schemeClr val="tx2"/>
                </a:solidFill>
                <a:ea typeface="华文楷体" panose="02010600040101010101" pitchFamily="2" charset="-122"/>
              </a:rPr>
              <a:t>2021</a:t>
            </a:r>
            <a:endParaRPr lang="zh-CN" altLang="en-US" sz="1000" dirty="0">
              <a:solidFill>
                <a:schemeClr val="tx2"/>
              </a:solidFill>
              <a:ea typeface="华文楷体" panose="02010600040101010101" pitchFamily="2" charset="-122"/>
            </a:endParaRPr>
          </a:p>
        </p:txBody>
      </p:sp>
      <p:sp>
        <p:nvSpPr>
          <p:cNvPr id="15364" name="标题 3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dirty="0"/>
              <a:t>应届生就业推荐表</a:t>
            </a:r>
            <a:endParaRPr lang="zh-CN" altLang="en-US" dirty="0"/>
          </a:p>
        </p:txBody>
      </p:sp>
      <p:sp>
        <p:nvSpPr>
          <p:cNvPr id="15365" name="TextBox 5"/>
          <p:cNvSpPr txBox="1"/>
          <p:nvPr/>
        </p:nvSpPr>
        <p:spPr>
          <a:xfrm>
            <a:off x="376238" y="1484313"/>
            <a:ext cx="4392612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400" dirty="0">
                <a:latin typeface="Candara" panose="020E0502030303020204" pitchFamily="34" charset="0"/>
                <a:ea typeface="华文楷体" panose="02010600040101010101" pitchFamily="2" charset="-122"/>
              </a:rPr>
              <a:t>三、特长及能力</a:t>
            </a:r>
            <a:endParaRPr lang="zh-CN" altLang="en-US" sz="4400" dirty="0">
              <a:latin typeface="Candara" panose="020E0502030303020204" pitchFamily="34" charset="0"/>
              <a:ea typeface="华文楷体" panose="02010600040101010101" pitchFamily="2" charset="-122"/>
            </a:endParaRPr>
          </a:p>
        </p:txBody>
      </p:sp>
      <p:sp>
        <p:nvSpPr>
          <p:cNvPr id="15366" name="TextBox 6"/>
          <p:cNvSpPr txBox="1"/>
          <p:nvPr/>
        </p:nvSpPr>
        <p:spPr>
          <a:xfrm>
            <a:off x="376238" y="4724400"/>
            <a:ext cx="8299450" cy="12017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Candara" panose="020E0502030303020204" pitchFamily="34" charset="0"/>
                <a:ea typeface="华文楷体" panose="02010600040101010101" pitchFamily="2" charset="-122"/>
              </a:rPr>
              <a:t>1</a:t>
            </a:r>
            <a:r>
              <a:rPr lang="zh-CN" altLang="en-US" dirty="0">
                <a:latin typeface="Candara" panose="020E0502030303020204" pitchFamily="34" charset="0"/>
                <a:ea typeface="华文楷体" panose="02010600040101010101" pitchFamily="2" charset="-122"/>
              </a:rPr>
              <a:t>、英语</a:t>
            </a:r>
            <a:r>
              <a:rPr lang="en-US" altLang="zh-CN" dirty="0">
                <a:latin typeface="Candara" panose="020E0502030303020204" pitchFamily="34" charset="0"/>
                <a:ea typeface="华文楷体" panose="02010600040101010101" pitchFamily="2" charset="-122"/>
              </a:rPr>
              <a:t>cet-6</a:t>
            </a:r>
            <a:r>
              <a:rPr lang="zh-CN" altLang="en-US" dirty="0">
                <a:latin typeface="Candara" panose="020E0502030303020204" pitchFamily="34" charset="0"/>
                <a:ea typeface="华文楷体" panose="02010600040101010101" pitchFamily="2" charset="-122"/>
              </a:rPr>
              <a:t>，小于</a:t>
            </a:r>
            <a:r>
              <a:rPr lang="en-US" altLang="zh-CN" dirty="0">
                <a:latin typeface="Candara" panose="020E0502030303020204" pitchFamily="34" charset="0"/>
                <a:ea typeface="华文楷体" panose="02010600040101010101" pitchFamily="2" charset="-122"/>
              </a:rPr>
              <a:t>420</a:t>
            </a:r>
            <a:r>
              <a:rPr lang="zh-CN" altLang="en-US" dirty="0">
                <a:latin typeface="Candara" panose="020E0502030303020204" pitchFamily="34" charset="0"/>
                <a:ea typeface="华文楷体" panose="02010600040101010101" pitchFamily="2" charset="-122"/>
              </a:rPr>
              <a:t>分，可不写分数。第二外语是亮点，有，就一定写。</a:t>
            </a:r>
            <a:endParaRPr lang="en-US" altLang="zh-CN" dirty="0">
              <a:latin typeface="Candara" panose="020E0502030303020204" pitchFamily="34" charset="0"/>
              <a:ea typeface="华文楷体" panose="02010600040101010101" pitchFamily="2" charset="-122"/>
            </a:endParaRPr>
          </a:p>
          <a:p>
            <a:r>
              <a:rPr lang="en-US" altLang="zh-CN" dirty="0">
                <a:latin typeface="Candara" panose="020E0502030303020204" pitchFamily="34" charset="0"/>
                <a:ea typeface="华文楷体" panose="02010600040101010101" pitchFamily="2" charset="-122"/>
              </a:rPr>
              <a:t>2</a:t>
            </a:r>
            <a:r>
              <a:rPr lang="zh-CN" altLang="en-US" dirty="0">
                <a:latin typeface="Candara" panose="020E0502030303020204" pitchFamily="34" charset="0"/>
                <a:ea typeface="华文楷体" panose="02010600040101010101" pitchFamily="2" charset="-122"/>
              </a:rPr>
              <a:t>、计算机能力描述，注意把自己实验中常用的专业软件也写上。</a:t>
            </a:r>
            <a:endParaRPr lang="en-US" altLang="zh-CN" dirty="0">
              <a:latin typeface="Candara" panose="020E0502030303020204" pitchFamily="34" charset="0"/>
              <a:ea typeface="华文楷体" panose="02010600040101010101" pitchFamily="2" charset="-122"/>
            </a:endParaRPr>
          </a:p>
          <a:p>
            <a:r>
              <a:rPr lang="en-US" altLang="zh-CN" dirty="0">
                <a:latin typeface="Candara" panose="020E0502030303020204" pitchFamily="34" charset="0"/>
                <a:ea typeface="华文楷体" panose="02010600040101010101" pitchFamily="2" charset="-122"/>
              </a:rPr>
              <a:t>3</a:t>
            </a:r>
            <a:r>
              <a:rPr lang="zh-CN" altLang="en-US" dirty="0">
                <a:latin typeface="Candara" panose="020E0502030303020204" pitchFamily="34" charset="0"/>
                <a:ea typeface="华文楷体" panose="02010600040101010101" pitchFamily="2" charset="-122"/>
              </a:rPr>
              <a:t>、特长不要太偏僻，有一定团队参与性的最佳。</a:t>
            </a:r>
            <a:endParaRPr lang="en-US" altLang="zh-CN" dirty="0">
              <a:latin typeface="Candara" panose="020E0502030303020204" pitchFamily="34" charset="0"/>
              <a:ea typeface="华文楷体" panose="02010600040101010101" pitchFamily="2" charset="-122"/>
            </a:endParaRPr>
          </a:p>
          <a:p>
            <a:r>
              <a:rPr lang="en-US" altLang="zh-CN" dirty="0">
                <a:latin typeface="Candara" panose="020E0502030303020204" pitchFamily="34" charset="0"/>
                <a:ea typeface="华文楷体" panose="02010600040101010101" pitchFamily="2" charset="-122"/>
              </a:rPr>
              <a:t>4</a:t>
            </a:r>
            <a:r>
              <a:rPr lang="zh-CN" altLang="en-US" dirty="0">
                <a:latin typeface="Candara" panose="020E0502030303020204" pitchFamily="34" charset="0"/>
                <a:ea typeface="华文楷体" panose="02010600040101010101" pitchFamily="2" charset="-122"/>
              </a:rPr>
              <a:t>、在校职务没有的填“无”。</a:t>
            </a:r>
            <a:endParaRPr lang="zh-CN" altLang="en-US" dirty="0">
              <a:latin typeface="Candara" panose="020E0502030303020204" pitchFamily="34" charset="0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内容占位符 4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71450" y="3262313"/>
            <a:ext cx="8145463" cy="2205037"/>
          </a:xfrm>
          <a:ln/>
        </p:spPr>
      </p:pic>
      <p:sp>
        <p:nvSpPr>
          <p:cNvPr id="16387" name="页脚占位符 2"/>
          <p:cNvSpPr txBox="1">
            <a:spLocks noGrp="1"/>
          </p:cNvSpPr>
          <p:nvPr>
            <p:ph type="ftr" sz="quarter" idx="11"/>
          </p:nvPr>
        </p:nvSpPr>
        <p:spPr>
          <a:noFill/>
          <a:ln>
            <a:noFill/>
          </a:ln>
        </p:spPr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ndara" panose="020E0502030303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eaLnBrk="1" hangingPunct="1"/>
            <a:r>
              <a:rPr lang="en-US" altLang="zh-CN" sz="1000" dirty="0">
                <a:solidFill>
                  <a:schemeClr val="tx2"/>
                </a:solidFill>
                <a:ea typeface="华文楷体" panose="02010600040101010101" pitchFamily="2" charset="-122"/>
              </a:rPr>
              <a:t>copyright by@</a:t>
            </a:r>
            <a:r>
              <a:rPr lang="zh-CN" altLang="en-US" sz="1000" dirty="0">
                <a:solidFill>
                  <a:schemeClr val="tx2"/>
                </a:solidFill>
                <a:ea typeface="华文楷体" panose="02010600040101010101" pitchFamily="2" charset="-122"/>
              </a:rPr>
              <a:t>研究生部 原辉 </a:t>
            </a:r>
            <a:r>
              <a:rPr lang="en-US" altLang="zh-CN" sz="1000" dirty="0">
                <a:solidFill>
                  <a:schemeClr val="tx2"/>
                </a:solidFill>
                <a:ea typeface="华文楷体" panose="02010600040101010101" pitchFamily="2" charset="-122"/>
              </a:rPr>
              <a:t>2021</a:t>
            </a:r>
            <a:endParaRPr lang="zh-CN" altLang="en-US" sz="1000" dirty="0">
              <a:solidFill>
                <a:schemeClr val="tx2"/>
              </a:solidFill>
              <a:ea typeface="华文楷体" panose="02010600040101010101" pitchFamily="2" charset="-122"/>
            </a:endParaRPr>
          </a:p>
        </p:txBody>
      </p:sp>
      <p:sp>
        <p:nvSpPr>
          <p:cNvPr id="16388" name="标题 3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dirty="0"/>
              <a:t>应届生就业推荐表</a:t>
            </a:r>
            <a:endParaRPr lang="zh-CN" altLang="en-US" dirty="0"/>
          </a:p>
        </p:txBody>
      </p:sp>
      <p:sp>
        <p:nvSpPr>
          <p:cNvPr id="16389" name="TextBox 5"/>
          <p:cNvSpPr txBox="1"/>
          <p:nvPr/>
        </p:nvSpPr>
        <p:spPr>
          <a:xfrm>
            <a:off x="395288" y="2492375"/>
            <a:ext cx="4321175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400" dirty="0">
                <a:latin typeface="Candara" panose="020E0502030303020204" pitchFamily="34" charset="0"/>
                <a:ea typeface="华文楷体" panose="02010600040101010101" pitchFamily="2" charset="-122"/>
              </a:rPr>
              <a:t>四、学校信息</a:t>
            </a:r>
            <a:endParaRPr lang="zh-CN" altLang="en-US" sz="4400" dirty="0">
              <a:latin typeface="Candara" panose="020E0502030303020204" pitchFamily="34" charset="0"/>
              <a:ea typeface="华文楷体" panose="02010600040101010101" pitchFamily="2" charset="-122"/>
            </a:endParaRPr>
          </a:p>
        </p:txBody>
      </p:sp>
      <p:sp>
        <p:nvSpPr>
          <p:cNvPr id="16390" name="TextBox 6"/>
          <p:cNvSpPr txBox="1"/>
          <p:nvPr/>
        </p:nvSpPr>
        <p:spPr>
          <a:xfrm>
            <a:off x="2411413" y="5732463"/>
            <a:ext cx="5832475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Candara" panose="020E0502030303020204" pitchFamily="34" charset="0"/>
                <a:ea typeface="华文楷体" panose="02010600040101010101" pitchFamily="2" charset="-122"/>
              </a:rPr>
              <a:t>照上方内容填写</a:t>
            </a:r>
            <a:endParaRPr lang="zh-CN" altLang="en-US" dirty="0">
              <a:latin typeface="Candara" panose="020E0502030303020204" pitchFamily="34" charset="0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1122</Words>
  <Application>WPS 演示</Application>
  <PresentationFormat>全屏显示(4:3)</PresentationFormat>
  <Paragraphs>95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宋体</vt:lpstr>
      <vt:lpstr>Wingdings</vt:lpstr>
      <vt:lpstr>Candara</vt:lpstr>
      <vt:lpstr>华文新魏</vt:lpstr>
      <vt:lpstr>华文楷体</vt:lpstr>
      <vt:lpstr>Symbol</vt:lpstr>
      <vt:lpstr>Calibri</vt:lpstr>
      <vt:lpstr>微软雅黑</vt:lpstr>
      <vt:lpstr>Arial Unicode MS</vt:lpstr>
      <vt:lpstr>波形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山西煤炭化学研究所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应届生就业推荐表</dc:title>
  <dc:creator>原辉</dc:creator>
  <cp:lastModifiedBy>yuanhui</cp:lastModifiedBy>
  <cp:revision>16</cp:revision>
  <dcterms:created xsi:type="dcterms:W3CDTF">2011-08-25T03:07:50Z</dcterms:created>
  <dcterms:modified xsi:type="dcterms:W3CDTF">2021-03-17T02:07:19Z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